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7"/>
  </p:notesMasterIdLst>
  <p:sldIdLst>
    <p:sldId id="256" r:id="rId2"/>
    <p:sldId id="257" r:id="rId3"/>
    <p:sldId id="270" r:id="rId4"/>
    <p:sldId id="258" r:id="rId5"/>
    <p:sldId id="274" r:id="rId6"/>
    <p:sldId id="273" r:id="rId7"/>
    <p:sldId id="276" r:id="rId8"/>
    <p:sldId id="285" r:id="rId9"/>
    <p:sldId id="277" r:id="rId10"/>
    <p:sldId id="259" r:id="rId11"/>
    <p:sldId id="278" r:id="rId12"/>
    <p:sldId id="279" r:id="rId13"/>
    <p:sldId id="280" r:id="rId14"/>
    <p:sldId id="281" r:id="rId15"/>
    <p:sldId id="282" r:id="rId16"/>
    <p:sldId id="283" r:id="rId17"/>
    <p:sldId id="287" r:id="rId18"/>
    <p:sldId id="260" r:id="rId19"/>
    <p:sldId id="290" r:id="rId20"/>
    <p:sldId id="292" r:id="rId21"/>
    <p:sldId id="288" r:id="rId22"/>
    <p:sldId id="291" r:id="rId23"/>
    <p:sldId id="293" r:id="rId24"/>
    <p:sldId id="294" r:id="rId25"/>
    <p:sldId id="295" r:id="rId26"/>
    <p:sldId id="296" r:id="rId27"/>
    <p:sldId id="297" r:id="rId28"/>
    <p:sldId id="261" r:id="rId29"/>
    <p:sldId id="298" r:id="rId30"/>
    <p:sldId id="299" r:id="rId31"/>
    <p:sldId id="272" r:id="rId32"/>
    <p:sldId id="262" r:id="rId33"/>
    <p:sldId id="302" r:id="rId34"/>
    <p:sldId id="303" r:id="rId35"/>
    <p:sldId id="263" r:id="rId36"/>
    <p:sldId id="304" r:id="rId37"/>
    <p:sldId id="264" r:id="rId38"/>
    <p:sldId id="305" r:id="rId39"/>
    <p:sldId id="307" r:id="rId40"/>
    <p:sldId id="308" r:id="rId41"/>
    <p:sldId id="265" r:id="rId42"/>
    <p:sldId id="306" r:id="rId43"/>
    <p:sldId id="266" r:id="rId44"/>
    <p:sldId id="309" r:id="rId45"/>
    <p:sldId id="269" r:id="rId46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8"/>
    <p:restoredTop sz="65956"/>
  </p:normalViewPr>
  <p:slideViewPr>
    <p:cSldViewPr snapToGrid="0">
      <p:cViewPr varScale="1">
        <p:scale>
          <a:sx n="87" d="100"/>
          <a:sy n="87" d="100"/>
        </p:scale>
        <p:origin x="1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763427-BAFD-4A1C-8D8B-09D22A19AC2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96A0A2E-80FC-422D-8022-12462407B397}">
      <dgm:prSet/>
      <dgm:spPr/>
      <dgm:t>
        <a:bodyPr/>
        <a:lstStyle/>
        <a:p>
          <a:r>
            <a:rPr lang="en-US"/>
            <a:t>Reliable and ordered data delivery</a:t>
          </a:r>
        </a:p>
      </dgm:t>
    </dgm:pt>
    <dgm:pt modelId="{1B8BE9BD-4997-4DB4-AF4A-CF27A7AF65CA}" type="parTrans" cxnId="{CBB2C79B-7F0A-4B60-A60A-A59DB241A0ED}">
      <dgm:prSet/>
      <dgm:spPr/>
      <dgm:t>
        <a:bodyPr/>
        <a:lstStyle/>
        <a:p>
          <a:endParaRPr lang="en-US"/>
        </a:p>
      </dgm:t>
    </dgm:pt>
    <dgm:pt modelId="{82DF1CB4-9D6B-455E-8690-38990346CADE}" type="sibTrans" cxnId="{CBB2C79B-7F0A-4B60-A60A-A59DB241A0ED}">
      <dgm:prSet/>
      <dgm:spPr/>
      <dgm:t>
        <a:bodyPr/>
        <a:lstStyle/>
        <a:p>
          <a:endParaRPr lang="en-US"/>
        </a:p>
      </dgm:t>
    </dgm:pt>
    <dgm:pt modelId="{6806739F-38CF-4121-B01D-0906C3455D8F}">
      <dgm:prSet/>
      <dgm:spPr/>
      <dgm:t>
        <a:bodyPr/>
        <a:lstStyle/>
        <a:p>
          <a:r>
            <a:rPr lang="en-US"/>
            <a:t>congestion control </a:t>
          </a:r>
        </a:p>
      </dgm:t>
    </dgm:pt>
    <dgm:pt modelId="{EBE3373F-9D36-462B-B63D-99EC3B7FA415}" type="parTrans" cxnId="{1902555D-447C-4974-ADF7-4D6AD5FE861E}">
      <dgm:prSet/>
      <dgm:spPr/>
      <dgm:t>
        <a:bodyPr/>
        <a:lstStyle/>
        <a:p>
          <a:endParaRPr lang="en-US"/>
        </a:p>
      </dgm:t>
    </dgm:pt>
    <dgm:pt modelId="{8E046AED-95D0-42FA-81AF-D8E56E8D2C89}" type="sibTrans" cxnId="{1902555D-447C-4974-ADF7-4D6AD5FE861E}">
      <dgm:prSet/>
      <dgm:spPr/>
      <dgm:t>
        <a:bodyPr/>
        <a:lstStyle/>
        <a:p>
          <a:endParaRPr lang="en-US"/>
        </a:p>
      </dgm:t>
    </dgm:pt>
    <dgm:pt modelId="{2B51731E-847A-4F73-8CF7-E165282CF0CC}">
      <dgm:prSet/>
      <dgm:spPr/>
      <dgm:t>
        <a:bodyPr/>
        <a:lstStyle/>
        <a:p>
          <a:r>
            <a:rPr lang="en-US"/>
            <a:t>integrated security</a:t>
          </a:r>
        </a:p>
      </dgm:t>
    </dgm:pt>
    <dgm:pt modelId="{13AF8505-D574-4569-BD0D-D0DAB31B1448}" type="parTrans" cxnId="{EFD0476C-2C83-4AC9-B348-4B0EF976F71C}">
      <dgm:prSet/>
      <dgm:spPr/>
      <dgm:t>
        <a:bodyPr/>
        <a:lstStyle/>
        <a:p>
          <a:endParaRPr lang="en-US"/>
        </a:p>
      </dgm:t>
    </dgm:pt>
    <dgm:pt modelId="{5AA571E2-4576-4B3D-9163-BD12F7AC6384}" type="sibTrans" cxnId="{EFD0476C-2C83-4AC9-B348-4B0EF976F71C}">
      <dgm:prSet/>
      <dgm:spPr/>
      <dgm:t>
        <a:bodyPr/>
        <a:lstStyle/>
        <a:p>
          <a:endParaRPr lang="en-US"/>
        </a:p>
      </dgm:t>
    </dgm:pt>
    <dgm:pt modelId="{24D695B1-0487-42F8-A222-635CAA81B7BA}">
      <dgm:prSet/>
      <dgm:spPr/>
      <dgm:t>
        <a:bodyPr/>
        <a:lstStyle/>
        <a:p>
          <a:r>
            <a:rPr lang="en-US"/>
            <a:t>Fast connection setup</a:t>
          </a:r>
        </a:p>
      </dgm:t>
    </dgm:pt>
    <dgm:pt modelId="{15DDDE45-8F6B-467A-88DD-5A00BCF6F220}" type="parTrans" cxnId="{068E0BC6-746D-41F6-B6E0-BA938303F76D}">
      <dgm:prSet/>
      <dgm:spPr/>
      <dgm:t>
        <a:bodyPr/>
        <a:lstStyle/>
        <a:p>
          <a:endParaRPr lang="en-US"/>
        </a:p>
      </dgm:t>
    </dgm:pt>
    <dgm:pt modelId="{5BE126D7-78D4-4A46-AC69-94ACD336F6AE}" type="sibTrans" cxnId="{068E0BC6-746D-41F6-B6E0-BA938303F76D}">
      <dgm:prSet/>
      <dgm:spPr/>
      <dgm:t>
        <a:bodyPr/>
        <a:lstStyle/>
        <a:p>
          <a:endParaRPr lang="en-US"/>
        </a:p>
      </dgm:t>
    </dgm:pt>
    <dgm:pt modelId="{1B63868F-4F71-4193-9543-04CE627968F3}">
      <dgm:prSet/>
      <dgm:spPr/>
      <dgm:t>
        <a:bodyPr/>
        <a:lstStyle/>
        <a:p>
          <a:r>
            <a:rPr lang="en-US"/>
            <a:t>Multistreaming</a:t>
          </a:r>
        </a:p>
      </dgm:t>
    </dgm:pt>
    <dgm:pt modelId="{DECC60E6-49E6-4669-B3FE-8CDEB72DDBC8}" type="parTrans" cxnId="{ED990ED4-C23C-48CE-854D-0EC1E4CC498A}">
      <dgm:prSet/>
      <dgm:spPr/>
      <dgm:t>
        <a:bodyPr/>
        <a:lstStyle/>
        <a:p>
          <a:endParaRPr lang="en-US"/>
        </a:p>
      </dgm:t>
    </dgm:pt>
    <dgm:pt modelId="{AD61A3B3-1C7D-496E-B79A-EDCB2E617E49}" type="sibTrans" cxnId="{ED990ED4-C23C-48CE-854D-0EC1E4CC498A}">
      <dgm:prSet/>
      <dgm:spPr/>
      <dgm:t>
        <a:bodyPr/>
        <a:lstStyle/>
        <a:p>
          <a:endParaRPr lang="en-US"/>
        </a:p>
      </dgm:t>
    </dgm:pt>
    <dgm:pt modelId="{7455F154-99F2-43A9-9B14-DC66299B363B}">
      <dgm:prSet/>
      <dgm:spPr/>
      <dgm:t>
        <a:bodyPr/>
        <a:lstStyle/>
        <a:p>
          <a:r>
            <a:rPr lang="en-US"/>
            <a:t>flow control</a:t>
          </a:r>
        </a:p>
      </dgm:t>
    </dgm:pt>
    <dgm:pt modelId="{30FD6F78-55B9-4E07-A3CF-7E8FB8DB4F7E}" type="parTrans" cxnId="{404CC6CD-E5A1-4ECC-BADB-89021C2D9889}">
      <dgm:prSet/>
      <dgm:spPr/>
      <dgm:t>
        <a:bodyPr/>
        <a:lstStyle/>
        <a:p>
          <a:endParaRPr lang="en-US"/>
        </a:p>
      </dgm:t>
    </dgm:pt>
    <dgm:pt modelId="{172F4FCD-623A-4A3E-8865-C279ABE140F3}" type="sibTrans" cxnId="{404CC6CD-E5A1-4ECC-BADB-89021C2D9889}">
      <dgm:prSet/>
      <dgm:spPr/>
      <dgm:t>
        <a:bodyPr/>
        <a:lstStyle/>
        <a:p>
          <a:endParaRPr lang="en-US"/>
        </a:p>
      </dgm:t>
    </dgm:pt>
    <dgm:pt modelId="{97751142-547C-4895-A55E-399FF2942EB3}">
      <dgm:prSet/>
      <dgm:spPr/>
      <dgm:t>
        <a:bodyPr/>
        <a:lstStyle/>
        <a:p>
          <a:r>
            <a:rPr lang="en-US"/>
            <a:t>Connection Migration and Management</a:t>
          </a:r>
        </a:p>
      </dgm:t>
    </dgm:pt>
    <dgm:pt modelId="{A4FDC97B-B365-40FF-A4D0-89785DBE8675}" type="parTrans" cxnId="{45350085-A997-46D9-B334-E79BF9446431}">
      <dgm:prSet/>
      <dgm:spPr/>
      <dgm:t>
        <a:bodyPr/>
        <a:lstStyle/>
        <a:p>
          <a:endParaRPr lang="en-US"/>
        </a:p>
      </dgm:t>
    </dgm:pt>
    <dgm:pt modelId="{EF2A6C08-146D-4B0C-A9AA-B45A0F41B142}" type="sibTrans" cxnId="{45350085-A997-46D9-B334-E79BF9446431}">
      <dgm:prSet/>
      <dgm:spPr/>
      <dgm:t>
        <a:bodyPr/>
        <a:lstStyle/>
        <a:p>
          <a:endParaRPr lang="en-US"/>
        </a:p>
      </dgm:t>
    </dgm:pt>
    <dgm:pt modelId="{F953B788-048A-4B5C-87FD-1089DBD38017}">
      <dgm:prSet/>
      <dgm:spPr/>
      <dgm:t>
        <a:bodyPr/>
        <a:lstStyle/>
        <a:p>
          <a:r>
            <a:rPr lang="en-US"/>
            <a:t>Error Handling</a:t>
          </a:r>
        </a:p>
      </dgm:t>
    </dgm:pt>
    <dgm:pt modelId="{09C1FC77-D16E-4A74-AE8D-F3C0D2FF9FF1}" type="parTrans" cxnId="{F7B2EFBD-4F23-476E-827C-0716E653F41F}">
      <dgm:prSet/>
      <dgm:spPr/>
      <dgm:t>
        <a:bodyPr/>
        <a:lstStyle/>
        <a:p>
          <a:endParaRPr lang="en-US"/>
        </a:p>
      </dgm:t>
    </dgm:pt>
    <dgm:pt modelId="{54B86382-E57C-4E43-8849-81612B28E1B0}" type="sibTrans" cxnId="{F7B2EFBD-4F23-476E-827C-0716E653F41F}">
      <dgm:prSet/>
      <dgm:spPr/>
      <dgm:t>
        <a:bodyPr/>
        <a:lstStyle/>
        <a:p>
          <a:endParaRPr lang="en-US"/>
        </a:p>
      </dgm:t>
    </dgm:pt>
    <dgm:pt modelId="{DB2320E9-2C0B-4E60-81FE-88F121A0F7CC}">
      <dgm:prSet/>
      <dgm:spPr/>
      <dgm:t>
        <a:bodyPr/>
        <a:lstStyle/>
        <a:p>
          <a:r>
            <a:rPr lang="en-US"/>
            <a:t>Efficient Retransmission of Lost Packets</a:t>
          </a:r>
        </a:p>
      </dgm:t>
    </dgm:pt>
    <dgm:pt modelId="{91D0798A-BA51-4591-A99C-D4B3756AEE59}" type="parTrans" cxnId="{62D8EE00-2CF6-4C1B-A632-C4BEE38C7BBE}">
      <dgm:prSet/>
      <dgm:spPr/>
      <dgm:t>
        <a:bodyPr/>
        <a:lstStyle/>
        <a:p>
          <a:endParaRPr lang="en-US"/>
        </a:p>
      </dgm:t>
    </dgm:pt>
    <dgm:pt modelId="{00159A3B-9E23-4898-86B2-8FD748407C1D}" type="sibTrans" cxnId="{62D8EE00-2CF6-4C1B-A632-C4BEE38C7BBE}">
      <dgm:prSet/>
      <dgm:spPr/>
      <dgm:t>
        <a:bodyPr/>
        <a:lstStyle/>
        <a:p>
          <a:endParaRPr lang="en-US"/>
        </a:p>
      </dgm:t>
    </dgm:pt>
    <dgm:pt modelId="{576A14CF-27CC-4E9F-9779-916CEED7E585}">
      <dgm:prSet/>
      <dgm:spPr/>
      <dgm:t>
        <a:bodyPr/>
        <a:lstStyle/>
        <a:p>
          <a:r>
            <a:rPr lang="en-US"/>
            <a:t>Address Validation </a:t>
          </a:r>
        </a:p>
      </dgm:t>
    </dgm:pt>
    <dgm:pt modelId="{433A0043-2245-49C0-8973-69FFBD0B0ADF}" type="parTrans" cxnId="{DC25705C-5764-4B70-B696-8A1C92B7F10A}">
      <dgm:prSet/>
      <dgm:spPr/>
      <dgm:t>
        <a:bodyPr/>
        <a:lstStyle/>
        <a:p>
          <a:endParaRPr lang="en-US"/>
        </a:p>
      </dgm:t>
    </dgm:pt>
    <dgm:pt modelId="{BE10DB2F-55E1-4AC2-920B-A64E4D05C978}" type="sibTrans" cxnId="{DC25705C-5764-4B70-B696-8A1C92B7F10A}">
      <dgm:prSet/>
      <dgm:spPr/>
      <dgm:t>
        <a:bodyPr/>
        <a:lstStyle/>
        <a:p>
          <a:endParaRPr lang="en-US"/>
        </a:p>
      </dgm:t>
    </dgm:pt>
    <dgm:pt modelId="{51AF7927-9E19-2649-94AD-F5AC7F2377B8}" type="pres">
      <dgm:prSet presAssocID="{E1763427-BAFD-4A1C-8D8B-09D22A19AC28}" presName="diagram" presStyleCnt="0">
        <dgm:presLayoutVars>
          <dgm:dir/>
          <dgm:resizeHandles val="exact"/>
        </dgm:presLayoutVars>
      </dgm:prSet>
      <dgm:spPr/>
    </dgm:pt>
    <dgm:pt modelId="{6530B3C3-84C8-2F40-A610-8BC84B18EDF7}" type="pres">
      <dgm:prSet presAssocID="{D96A0A2E-80FC-422D-8022-12462407B397}" presName="node" presStyleLbl="node1" presStyleIdx="0" presStyleCnt="10">
        <dgm:presLayoutVars>
          <dgm:bulletEnabled val="1"/>
        </dgm:presLayoutVars>
      </dgm:prSet>
      <dgm:spPr/>
    </dgm:pt>
    <dgm:pt modelId="{197D1566-4AE0-2C4D-9E35-0C8D43BF3D66}" type="pres">
      <dgm:prSet presAssocID="{82DF1CB4-9D6B-455E-8690-38990346CADE}" presName="sibTrans" presStyleCnt="0"/>
      <dgm:spPr/>
    </dgm:pt>
    <dgm:pt modelId="{C2BDFAC4-013D-3A4E-8909-CB8E49F849D0}" type="pres">
      <dgm:prSet presAssocID="{6806739F-38CF-4121-B01D-0906C3455D8F}" presName="node" presStyleLbl="node1" presStyleIdx="1" presStyleCnt="10">
        <dgm:presLayoutVars>
          <dgm:bulletEnabled val="1"/>
        </dgm:presLayoutVars>
      </dgm:prSet>
      <dgm:spPr/>
    </dgm:pt>
    <dgm:pt modelId="{E336D4A3-BA3B-334F-AA81-4E440EB81643}" type="pres">
      <dgm:prSet presAssocID="{8E046AED-95D0-42FA-81AF-D8E56E8D2C89}" presName="sibTrans" presStyleCnt="0"/>
      <dgm:spPr/>
    </dgm:pt>
    <dgm:pt modelId="{1FFBD426-CBDB-5045-BFF6-31CEE7CBF305}" type="pres">
      <dgm:prSet presAssocID="{2B51731E-847A-4F73-8CF7-E165282CF0CC}" presName="node" presStyleLbl="node1" presStyleIdx="2" presStyleCnt="10">
        <dgm:presLayoutVars>
          <dgm:bulletEnabled val="1"/>
        </dgm:presLayoutVars>
      </dgm:prSet>
      <dgm:spPr/>
    </dgm:pt>
    <dgm:pt modelId="{08039009-C41F-8A4D-8A74-1CAF44087454}" type="pres">
      <dgm:prSet presAssocID="{5AA571E2-4576-4B3D-9163-BD12F7AC6384}" presName="sibTrans" presStyleCnt="0"/>
      <dgm:spPr/>
    </dgm:pt>
    <dgm:pt modelId="{97B6809D-E22A-7A4F-8387-959CFA605429}" type="pres">
      <dgm:prSet presAssocID="{24D695B1-0487-42F8-A222-635CAA81B7BA}" presName="node" presStyleLbl="node1" presStyleIdx="3" presStyleCnt="10">
        <dgm:presLayoutVars>
          <dgm:bulletEnabled val="1"/>
        </dgm:presLayoutVars>
      </dgm:prSet>
      <dgm:spPr/>
    </dgm:pt>
    <dgm:pt modelId="{9CC68760-FF25-DA47-966B-10356CC6E13B}" type="pres">
      <dgm:prSet presAssocID="{5BE126D7-78D4-4A46-AC69-94ACD336F6AE}" presName="sibTrans" presStyleCnt="0"/>
      <dgm:spPr/>
    </dgm:pt>
    <dgm:pt modelId="{9DC9F702-C113-2D4E-BC07-3DE69E94DA1F}" type="pres">
      <dgm:prSet presAssocID="{1B63868F-4F71-4193-9543-04CE627968F3}" presName="node" presStyleLbl="node1" presStyleIdx="4" presStyleCnt="10">
        <dgm:presLayoutVars>
          <dgm:bulletEnabled val="1"/>
        </dgm:presLayoutVars>
      </dgm:prSet>
      <dgm:spPr/>
    </dgm:pt>
    <dgm:pt modelId="{4FE53EAF-38D1-C24F-BF96-443E6A8DF989}" type="pres">
      <dgm:prSet presAssocID="{AD61A3B3-1C7D-496E-B79A-EDCB2E617E49}" presName="sibTrans" presStyleCnt="0"/>
      <dgm:spPr/>
    </dgm:pt>
    <dgm:pt modelId="{F754DBCA-2C23-FE48-8A04-EE66E0B29665}" type="pres">
      <dgm:prSet presAssocID="{7455F154-99F2-43A9-9B14-DC66299B363B}" presName="node" presStyleLbl="node1" presStyleIdx="5" presStyleCnt="10">
        <dgm:presLayoutVars>
          <dgm:bulletEnabled val="1"/>
        </dgm:presLayoutVars>
      </dgm:prSet>
      <dgm:spPr/>
    </dgm:pt>
    <dgm:pt modelId="{EA53A59E-BE6D-464B-ACCE-4F43427D4501}" type="pres">
      <dgm:prSet presAssocID="{172F4FCD-623A-4A3E-8865-C279ABE140F3}" presName="sibTrans" presStyleCnt="0"/>
      <dgm:spPr/>
    </dgm:pt>
    <dgm:pt modelId="{06963DA9-F243-AD4C-ABAD-83DA411A8D20}" type="pres">
      <dgm:prSet presAssocID="{97751142-547C-4895-A55E-399FF2942EB3}" presName="node" presStyleLbl="node1" presStyleIdx="6" presStyleCnt="10">
        <dgm:presLayoutVars>
          <dgm:bulletEnabled val="1"/>
        </dgm:presLayoutVars>
      </dgm:prSet>
      <dgm:spPr/>
    </dgm:pt>
    <dgm:pt modelId="{8EEE74A7-1437-BD4C-ACB0-98B1055A19C5}" type="pres">
      <dgm:prSet presAssocID="{EF2A6C08-146D-4B0C-A9AA-B45A0F41B142}" presName="sibTrans" presStyleCnt="0"/>
      <dgm:spPr/>
    </dgm:pt>
    <dgm:pt modelId="{2040B846-29BF-1C4B-BCA5-EF1A6FB58428}" type="pres">
      <dgm:prSet presAssocID="{F953B788-048A-4B5C-87FD-1089DBD38017}" presName="node" presStyleLbl="node1" presStyleIdx="7" presStyleCnt="10">
        <dgm:presLayoutVars>
          <dgm:bulletEnabled val="1"/>
        </dgm:presLayoutVars>
      </dgm:prSet>
      <dgm:spPr/>
    </dgm:pt>
    <dgm:pt modelId="{A07F31E0-A0B2-0F45-B3FD-B7F731D964B2}" type="pres">
      <dgm:prSet presAssocID="{54B86382-E57C-4E43-8849-81612B28E1B0}" presName="sibTrans" presStyleCnt="0"/>
      <dgm:spPr/>
    </dgm:pt>
    <dgm:pt modelId="{C753D68C-6F6B-2149-A49D-745A3B860B6C}" type="pres">
      <dgm:prSet presAssocID="{DB2320E9-2C0B-4E60-81FE-88F121A0F7CC}" presName="node" presStyleLbl="node1" presStyleIdx="8" presStyleCnt="10">
        <dgm:presLayoutVars>
          <dgm:bulletEnabled val="1"/>
        </dgm:presLayoutVars>
      </dgm:prSet>
      <dgm:spPr/>
    </dgm:pt>
    <dgm:pt modelId="{3F9A6126-53B5-8242-AB7B-3E4628A4EAB6}" type="pres">
      <dgm:prSet presAssocID="{00159A3B-9E23-4898-86B2-8FD748407C1D}" presName="sibTrans" presStyleCnt="0"/>
      <dgm:spPr/>
    </dgm:pt>
    <dgm:pt modelId="{7DF61370-0B3E-4E47-8300-19C7B2427F7F}" type="pres">
      <dgm:prSet presAssocID="{576A14CF-27CC-4E9F-9779-916CEED7E585}" presName="node" presStyleLbl="node1" presStyleIdx="9" presStyleCnt="10">
        <dgm:presLayoutVars>
          <dgm:bulletEnabled val="1"/>
        </dgm:presLayoutVars>
      </dgm:prSet>
      <dgm:spPr/>
    </dgm:pt>
  </dgm:ptLst>
  <dgm:cxnLst>
    <dgm:cxn modelId="{62D8EE00-2CF6-4C1B-A632-C4BEE38C7BBE}" srcId="{E1763427-BAFD-4A1C-8D8B-09D22A19AC28}" destId="{DB2320E9-2C0B-4E60-81FE-88F121A0F7CC}" srcOrd="8" destOrd="0" parTransId="{91D0798A-BA51-4591-A99C-D4B3756AEE59}" sibTransId="{00159A3B-9E23-4898-86B2-8FD748407C1D}"/>
    <dgm:cxn modelId="{07BB4E28-7DEE-064F-8B02-ADF258FB1267}" type="presOf" srcId="{2B51731E-847A-4F73-8CF7-E165282CF0CC}" destId="{1FFBD426-CBDB-5045-BFF6-31CEE7CBF305}" srcOrd="0" destOrd="0" presId="urn:microsoft.com/office/officeart/2005/8/layout/default"/>
    <dgm:cxn modelId="{B1273A3F-631C-2B47-A5B2-E629D62DC0AD}" type="presOf" srcId="{DB2320E9-2C0B-4E60-81FE-88F121A0F7CC}" destId="{C753D68C-6F6B-2149-A49D-745A3B860B6C}" srcOrd="0" destOrd="0" presId="urn:microsoft.com/office/officeart/2005/8/layout/default"/>
    <dgm:cxn modelId="{2EDC5F44-A41C-4441-A506-E402B77D667E}" type="presOf" srcId="{7455F154-99F2-43A9-9B14-DC66299B363B}" destId="{F754DBCA-2C23-FE48-8A04-EE66E0B29665}" srcOrd="0" destOrd="0" presId="urn:microsoft.com/office/officeart/2005/8/layout/default"/>
    <dgm:cxn modelId="{BEE6B444-3835-584D-8304-3DC5DB8B40F0}" type="presOf" srcId="{D96A0A2E-80FC-422D-8022-12462407B397}" destId="{6530B3C3-84C8-2F40-A610-8BC84B18EDF7}" srcOrd="0" destOrd="0" presId="urn:microsoft.com/office/officeart/2005/8/layout/default"/>
    <dgm:cxn modelId="{E50BEF48-055D-8548-AB2F-4FA31E7AC754}" type="presOf" srcId="{6806739F-38CF-4121-B01D-0906C3455D8F}" destId="{C2BDFAC4-013D-3A4E-8909-CB8E49F849D0}" srcOrd="0" destOrd="0" presId="urn:microsoft.com/office/officeart/2005/8/layout/default"/>
    <dgm:cxn modelId="{0C13BC4B-B17F-9542-9036-BD30AE14AE7F}" type="presOf" srcId="{576A14CF-27CC-4E9F-9779-916CEED7E585}" destId="{7DF61370-0B3E-4E47-8300-19C7B2427F7F}" srcOrd="0" destOrd="0" presId="urn:microsoft.com/office/officeart/2005/8/layout/default"/>
    <dgm:cxn modelId="{1DEF0D51-DFFB-F742-97CD-5BC0AFE5F14A}" type="presOf" srcId="{97751142-547C-4895-A55E-399FF2942EB3}" destId="{06963DA9-F243-AD4C-ABAD-83DA411A8D20}" srcOrd="0" destOrd="0" presId="urn:microsoft.com/office/officeart/2005/8/layout/default"/>
    <dgm:cxn modelId="{E4918051-3ED0-FC49-A7A5-4CDA2E654701}" type="presOf" srcId="{F953B788-048A-4B5C-87FD-1089DBD38017}" destId="{2040B846-29BF-1C4B-BCA5-EF1A6FB58428}" srcOrd="0" destOrd="0" presId="urn:microsoft.com/office/officeart/2005/8/layout/default"/>
    <dgm:cxn modelId="{FE8DD155-A4C0-E64D-B5FD-8D934020ED01}" type="presOf" srcId="{1B63868F-4F71-4193-9543-04CE627968F3}" destId="{9DC9F702-C113-2D4E-BC07-3DE69E94DA1F}" srcOrd="0" destOrd="0" presId="urn:microsoft.com/office/officeart/2005/8/layout/default"/>
    <dgm:cxn modelId="{DC25705C-5764-4B70-B696-8A1C92B7F10A}" srcId="{E1763427-BAFD-4A1C-8D8B-09D22A19AC28}" destId="{576A14CF-27CC-4E9F-9779-916CEED7E585}" srcOrd="9" destOrd="0" parTransId="{433A0043-2245-49C0-8973-69FFBD0B0ADF}" sibTransId="{BE10DB2F-55E1-4AC2-920B-A64E4D05C978}"/>
    <dgm:cxn modelId="{1902555D-447C-4974-ADF7-4D6AD5FE861E}" srcId="{E1763427-BAFD-4A1C-8D8B-09D22A19AC28}" destId="{6806739F-38CF-4121-B01D-0906C3455D8F}" srcOrd="1" destOrd="0" parTransId="{EBE3373F-9D36-462B-B63D-99EC3B7FA415}" sibTransId="{8E046AED-95D0-42FA-81AF-D8E56E8D2C89}"/>
    <dgm:cxn modelId="{EFD0476C-2C83-4AC9-B348-4B0EF976F71C}" srcId="{E1763427-BAFD-4A1C-8D8B-09D22A19AC28}" destId="{2B51731E-847A-4F73-8CF7-E165282CF0CC}" srcOrd="2" destOrd="0" parTransId="{13AF8505-D574-4569-BD0D-D0DAB31B1448}" sibTransId="{5AA571E2-4576-4B3D-9163-BD12F7AC6384}"/>
    <dgm:cxn modelId="{45350085-A997-46D9-B334-E79BF9446431}" srcId="{E1763427-BAFD-4A1C-8D8B-09D22A19AC28}" destId="{97751142-547C-4895-A55E-399FF2942EB3}" srcOrd="6" destOrd="0" parTransId="{A4FDC97B-B365-40FF-A4D0-89785DBE8675}" sibTransId="{EF2A6C08-146D-4B0C-A9AA-B45A0F41B142}"/>
    <dgm:cxn modelId="{CBB2C79B-7F0A-4B60-A60A-A59DB241A0ED}" srcId="{E1763427-BAFD-4A1C-8D8B-09D22A19AC28}" destId="{D96A0A2E-80FC-422D-8022-12462407B397}" srcOrd="0" destOrd="0" parTransId="{1B8BE9BD-4997-4DB4-AF4A-CF27A7AF65CA}" sibTransId="{82DF1CB4-9D6B-455E-8690-38990346CADE}"/>
    <dgm:cxn modelId="{066EB3B0-CAD3-8441-A8DA-D293AF047E41}" type="presOf" srcId="{E1763427-BAFD-4A1C-8D8B-09D22A19AC28}" destId="{51AF7927-9E19-2649-94AD-F5AC7F2377B8}" srcOrd="0" destOrd="0" presId="urn:microsoft.com/office/officeart/2005/8/layout/default"/>
    <dgm:cxn modelId="{F7B2EFBD-4F23-476E-827C-0716E653F41F}" srcId="{E1763427-BAFD-4A1C-8D8B-09D22A19AC28}" destId="{F953B788-048A-4B5C-87FD-1089DBD38017}" srcOrd="7" destOrd="0" parTransId="{09C1FC77-D16E-4A74-AE8D-F3C0D2FF9FF1}" sibTransId="{54B86382-E57C-4E43-8849-81612B28E1B0}"/>
    <dgm:cxn modelId="{068E0BC6-746D-41F6-B6E0-BA938303F76D}" srcId="{E1763427-BAFD-4A1C-8D8B-09D22A19AC28}" destId="{24D695B1-0487-42F8-A222-635CAA81B7BA}" srcOrd="3" destOrd="0" parTransId="{15DDDE45-8F6B-467A-88DD-5A00BCF6F220}" sibTransId="{5BE126D7-78D4-4A46-AC69-94ACD336F6AE}"/>
    <dgm:cxn modelId="{404CC6CD-E5A1-4ECC-BADB-89021C2D9889}" srcId="{E1763427-BAFD-4A1C-8D8B-09D22A19AC28}" destId="{7455F154-99F2-43A9-9B14-DC66299B363B}" srcOrd="5" destOrd="0" parTransId="{30FD6F78-55B9-4E07-A3CF-7E8FB8DB4F7E}" sibTransId="{172F4FCD-623A-4A3E-8865-C279ABE140F3}"/>
    <dgm:cxn modelId="{ED990ED4-C23C-48CE-854D-0EC1E4CC498A}" srcId="{E1763427-BAFD-4A1C-8D8B-09D22A19AC28}" destId="{1B63868F-4F71-4193-9543-04CE627968F3}" srcOrd="4" destOrd="0" parTransId="{DECC60E6-49E6-4669-B3FE-8CDEB72DDBC8}" sibTransId="{AD61A3B3-1C7D-496E-B79A-EDCB2E617E49}"/>
    <dgm:cxn modelId="{E1076AD8-D986-B547-ACA6-9991F2AC786A}" type="presOf" srcId="{24D695B1-0487-42F8-A222-635CAA81B7BA}" destId="{97B6809D-E22A-7A4F-8387-959CFA605429}" srcOrd="0" destOrd="0" presId="urn:microsoft.com/office/officeart/2005/8/layout/default"/>
    <dgm:cxn modelId="{8C5C9C87-7288-7D46-BE6C-68A08F2C646F}" type="presParOf" srcId="{51AF7927-9E19-2649-94AD-F5AC7F2377B8}" destId="{6530B3C3-84C8-2F40-A610-8BC84B18EDF7}" srcOrd="0" destOrd="0" presId="urn:microsoft.com/office/officeart/2005/8/layout/default"/>
    <dgm:cxn modelId="{2493C026-A228-5F45-BD2B-555DE8905B20}" type="presParOf" srcId="{51AF7927-9E19-2649-94AD-F5AC7F2377B8}" destId="{197D1566-4AE0-2C4D-9E35-0C8D43BF3D66}" srcOrd="1" destOrd="0" presId="urn:microsoft.com/office/officeart/2005/8/layout/default"/>
    <dgm:cxn modelId="{5A6C2FD7-7419-DE47-8F5A-6EA2721B40DE}" type="presParOf" srcId="{51AF7927-9E19-2649-94AD-F5AC7F2377B8}" destId="{C2BDFAC4-013D-3A4E-8909-CB8E49F849D0}" srcOrd="2" destOrd="0" presId="urn:microsoft.com/office/officeart/2005/8/layout/default"/>
    <dgm:cxn modelId="{0D33EC94-48BE-7446-8C58-8295E748E089}" type="presParOf" srcId="{51AF7927-9E19-2649-94AD-F5AC7F2377B8}" destId="{E336D4A3-BA3B-334F-AA81-4E440EB81643}" srcOrd="3" destOrd="0" presId="urn:microsoft.com/office/officeart/2005/8/layout/default"/>
    <dgm:cxn modelId="{90266B07-D122-7F41-BD9D-CBD2C7D7C4CF}" type="presParOf" srcId="{51AF7927-9E19-2649-94AD-F5AC7F2377B8}" destId="{1FFBD426-CBDB-5045-BFF6-31CEE7CBF305}" srcOrd="4" destOrd="0" presId="urn:microsoft.com/office/officeart/2005/8/layout/default"/>
    <dgm:cxn modelId="{5E881EBA-7B70-4941-AB92-13390577CA66}" type="presParOf" srcId="{51AF7927-9E19-2649-94AD-F5AC7F2377B8}" destId="{08039009-C41F-8A4D-8A74-1CAF44087454}" srcOrd="5" destOrd="0" presId="urn:microsoft.com/office/officeart/2005/8/layout/default"/>
    <dgm:cxn modelId="{F36B38CC-9B3D-2642-8F99-58E7DC14D039}" type="presParOf" srcId="{51AF7927-9E19-2649-94AD-F5AC7F2377B8}" destId="{97B6809D-E22A-7A4F-8387-959CFA605429}" srcOrd="6" destOrd="0" presId="urn:microsoft.com/office/officeart/2005/8/layout/default"/>
    <dgm:cxn modelId="{F576B516-6875-3E4B-9F66-171443B6325E}" type="presParOf" srcId="{51AF7927-9E19-2649-94AD-F5AC7F2377B8}" destId="{9CC68760-FF25-DA47-966B-10356CC6E13B}" srcOrd="7" destOrd="0" presId="urn:microsoft.com/office/officeart/2005/8/layout/default"/>
    <dgm:cxn modelId="{BFA37273-44B0-4541-891E-D67CF3B8F832}" type="presParOf" srcId="{51AF7927-9E19-2649-94AD-F5AC7F2377B8}" destId="{9DC9F702-C113-2D4E-BC07-3DE69E94DA1F}" srcOrd="8" destOrd="0" presId="urn:microsoft.com/office/officeart/2005/8/layout/default"/>
    <dgm:cxn modelId="{56C7877D-F0FB-B444-B6D5-573375AFE29E}" type="presParOf" srcId="{51AF7927-9E19-2649-94AD-F5AC7F2377B8}" destId="{4FE53EAF-38D1-C24F-BF96-443E6A8DF989}" srcOrd="9" destOrd="0" presId="urn:microsoft.com/office/officeart/2005/8/layout/default"/>
    <dgm:cxn modelId="{DFD846A4-6835-B04A-A31D-EE41D34AC16C}" type="presParOf" srcId="{51AF7927-9E19-2649-94AD-F5AC7F2377B8}" destId="{F754DBCA-2C23-FE48-8A04-EE66E0B29665}" srcOrd="10" destOrd="0" presId="urn:microsoft.com/office/officeart/2005/8/layout/default"/>
    <dgm:cxn modelId="{3EBE7856-9E7E-F04A-9E22-9A842D4D321D}" type="presParOf" srcId="{51AF7927-9E19-2649-94AD-F5AC7F2377B8}" destId="{EA53A59E-BE6D-464B-ACCE-4F43427D4501}" srcOrd="11" destOrd="0" presId="urn:microsoft.com/office/officeart/2005/8/layout/default"/>
    <dgm:cxn modelId="{EB3003FF-B62F-744A-B93B-3EF9840B4F7C}" type="presParOf" srcId="{51AF7927-9E19-2649-94AD-F5AC7F2377B8}" destId="{06963DA9-F243-AD4C-ABAD-83DA411A8D20}" srcOrd="12" destOrd="0" presId="urn:microsoft.com/office/officeart/2005/8/layout/default"/>
    <dgm:cxn modelId="{6497C203-E785-F14A-9320-A27DBBCF493D}" type="presParOf" srcId="{51AF7927-9E19-2649-94AD-F5AC7F2377B8}" destId="{8EEE74A7-1437-BD4C-ACB0-98B1055A19C5}" srcOrd="13" destOrd="0" presId="urn:microsoft.com/office/officeart/2005/8/layout/default"/>
    <dgm:cxn modelId="{43622D4B-5301-7C48-BA61-317A02585D48}" type="presParOf" srcId="{51AF7927-9E19-2649-94AD-F5AC7F2377B8}" destId="{2040B846-29BF-1C4B-BCA5-EF1A6FB58428}" srcOrd="14" destOrd="0" presId="urn:microsoft.com/office/officeart/2005/8/layout/default"/>
    <dgm:cxn modelId="{7C82811F-90D4-5B44-9296-6715EC304B3A}" type="presParOf" srcId="{51AF7927-9E19-2649-94AD-F5AC7F2377B8}" destId="{A07F31E0-A0B2-0F45-B3FD-B7F731D964B2}" srcOrd="15" destOrd="0" presId="urn:microsoft.com/office/officeart/2005/8/layout/default"/>
    <dgm:cxn modelId="{B6BBD661-745F-8849-B312-BBEC76BAFAD5}" type="presParOf" srcId="{51AF7927-9E19-2649-94AD-F5AC7F2377B8}" destId="{C753D68C-6F6B-2149-A49D-745A3B860B6C}" srcOrd="16" destOrd="0" presId="urn:microsoft.com/office/officeart/2005/8/layout/default"/>
    <dgm:cxn modelId="{46BA8C91-6CC0-4647-9AB8-42A80ACE28C4}" type="presParOf" srcId="{51AF7927-9E19-2649-94AD-F5AC7F2377B8}" destId="{3F9A6126-53B5-8242-AB7B-3E4628A4EAB6}" srcOrd="17" destOrd="0" presId="urn:microsoft.com/office/officeart/2005/8/layout/default"/>
    <dgm:cxn modelId="{DFB55DA7-5DD5-0B40-B731-6F669F73B146}" type="presParOf" srcId="{51AF7927-9E19-2649-94AD-F5AC7F2377B8}" destId="{7DF61370-0B3E-4E47-8300-19C7B2427F7F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259506-AB51-4A2E-81AD-80565A5905D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7227B1B-DDAA-4CBF-9163-1B37E2927755}">
      <dgm:prSet/>
      <dgm:spPr/>
      <dgm:t>
        <a:bodyPr/>
        <a:lstStyle/>
        <a:p>
          <a:r>
            <a:rPr lang="en-US"/>
            <a:t>Fast Connection Establishment</a:t>
          </a:r>
        </a:p>
      </dgm:t>
    </dgm:pt>
    <dgm:pt modelId="{ABFE58C1-7150-4DE7-9406-AD8467BD6C32}" type="parTrans" cxnId="{CBF5AED3-4EEE-4238-A44A-8EC58E2567D6}">
      <dgm:prSet/>
      <dgm:spPr/>
      <dgm:t>
        <a:bodyPr/>
        <a:lstStyle/>
        <a:p>
          <a:endParaRPr lang="en-US"/>
        </a:p>
      </dgm:t>
    </dgm:pt>
    <dgm:pt modelId="{1319D6BE-1A4C-4DEE-ACC3-0A23CCD601F8}" type="sibTrans" cxnId="{CBF5AED3-4EEE-4238-A44A-8EC58E2567D6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FD345306-B639-455C-AF76-DCB14124C05F}">
      <dgm:prSet/>
      <dgm:spPr/>
      <dgm:t>
        <a:bodyPr/>
        <a:lstStyle/>
        <a:p>
          <a:r>
            <a:rPr lang="en-US"/>
            <a:t>HoL Blocking Avoidance</a:t>
          </a:r>
        </a:p>
      </dgm:t>
    </dgm:pt>
    <dgm:pt modelId="{9037C109-2C27-419D-BEDA-C6CA9E666071}" type="parTrans" cxnId="{FAC38EF9-A078-4A8B-B688-807C0801675C}">
      <dgm:prSet/>
      <dgm:spPr/>
      <dgm:t>
        <a:bodyPr/>
        <a:lstStyle/>
        <a:p>
          <a:endParaRPr lang="en-US"/>
        </a:p>
      </dgm:t>
    </dgm:pt>
    <dgm:pt modelId="{AB585E08-27C6-4DD0-9900-76266449FC75}" type="sibTrans" cxnId="{FAC38EF9-A078-4A8B-B688-807C0801675C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C4526020-F924-4D8A-A404-453A20367103}">
      <dgm:prSet/>
      <dgm:spPr/>
      <dgm:t>
        <a:bodyPr/>
        <a:lstStyle/>
        <a:p>
          <a:r>
            <a:rPr lang="en-US"/>
            <a:t>Robust security by default</a:t>
          </a:r>
        </a:p>
      </dgm:t>
    </dgm:pt>
    <dgm:pt modelId="{FD140F5D-C8CD-4BC1-9B36-D4901E64041F}" type="parTrans" cxnId="{C8D14307-6177-49E0-BE93-C3D7431C5708}">
      <dgm:prSet/>
      <dgm:spPr/>
      <dgm:t>
        <a:bodyPr/>
        <a:lstStyle/>
        <a:p>
          <a:endParaRPr lang="en-US"/>
        </a:p>
      </dgm:t>
    </dgm:pt>
    <dgm:pt modelId="{5ACA9B95-2624-4548-BDD2-E3F409AAE003}" type="sibTrans" cxnId="{C8D14307-6177-49E0-BE93-C3D7431C5708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E6B51844-4E6B-4A5C-960D-ECAE1B970920}">
      <dgm:prSet/>
      <dgm:spPr/>
      <dgm:t>
        <a:bodyPr/>
        <a:lstStyle/>
        <a:p>
          <a:r>
            <a:rPr lang="en-US"/>
            <a:t>Smooth Connection Migration</a:t>
          </a:r>
        </a:p>
      </dgm:t>
    </dgm:pt>
    <dgm:pt modelId="{41F85985-C88D-4811-AEE4-0BAB03DBBD85}" type="parTrans" cxnId="{B6B23461-EF0B-4107-8E39-AE838913EB24}">
      <dgm:prSet/>
      <dgm:spPr/>
      <dgm:t>
        <a:bodyPr/>
        <a:lstStyle/>
        <a:p>
          <a:endParaRPr lang="en-US"/>
        </a:p>
      </dgm:t>
    </dgm:pt>
    <dgm:pt modelId="{4CB72D08-30F1-43A8-A336-1D60676D66DB}" type="sibTrans" cxnId="{B6B23461-EF0B-4107-8E39-AE838913EB24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7765C014-2380-447A-A569-6A0810AE5A6E}">
      <dgm:prSet/>
      <dgm:spPr/>
      <dgm:t>
        <a:bodyPr/>
        <a:lstStyle/>
        <a:p>
          <a:r>
            <a:rPr lang="en-US"/>
            <a:t>Improved Packet Loss Retransmission</a:t>
          </a:r>
        </a:p>
      </dgm:t>
    </dgm:pt>
    <dgm:pt modelId="{87B942BA-C9E7-46AD-9383-9CB09E3930A0}" type="parTrans" cxnId="{E601FE88-270A-4CBD-8D21-A40E315AF77E}">
      <dgm:prSet/>
      <dgm:spPr/>
      <dgm:t>
        <a:bodyPr/>
        <a:lstStyle/>
        <a:p>
          <a:endParaRPr lang="en-US"/>
        </a:p>
      </dgm:t>
    </dgm:pt>
    <dgm:pt modelId="{4A62C755-B626-4461-BD14-246FADE2EF84}" type="sibTrans" cxnId="{E601FE88-270A-4CBD-8D21-A40E315AF77E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1FC08373-05FB-4D06-992A-16BB1778BB88}">
      <dgm:prSet/>
      <dgm:spPr/>
      <dgm:t>
        <a:bodyPr/>
        <a:lstStyle/>
        <a:p>
          <a:r>
            <a:rPr lang="en-US"/>
            <a:t>Adaptable to new optimisations and better Error reports</a:t>
          </a:r>
        </a:p>
      </dgm:t>
    </dgm:pt>
    <dgm:pt modelId="{A9D5E248-64DA-4E9F-A96E-D39BDE34E54C}" type="parTrans" cxnId="{28D19D26-CFA8-4683-96BB-2B3FB885DA53}">
      <dgm:prSet/>
      <dgm:spPr/>
      <dgm:t>
        <a:bodyPr/>
        <a:lstStyle/>
        <a:p>
          <a:endParaRPr lang="en-US"/>
        </a:p>
      </dgm:t>
    </dgm:pt>
    <dgm:pt modelId="{0F60ED1C-ADF5-4FFC-AE8F-DA1940C3521F}" type="sibTrans" cxnId="{28D19D26-CFA8-4683-96BB-2B3FB885DA53}">
      <dgm:prSet phldrT="06"/>
      <dgm:spPr/>
      <dgm:t>
        <a:bodyPr/>
        <a:lstStyle/>
        <a:p>
          <a:r>
            <a:rPr lang="en-US"/>
            <a:t>06</a:t>
          </a:r>
        </a:p>
      </dgm:t>
    </dgm:pt>
    <dgm:pt modelId="{BE101D2F-4E4D-9B47-9794-D4C6B8BB1956}" type="pres">
      <dgm:prSet presAssocID="{92259506-AB51-4A2E-81AD-80565A5905D3}" presName="Name0" presStyleCnt="0">
        <dgm:presLayoutVars>
          <dgm:animLvl val="lvl"/>
          <dgm:resizeHandles val="exact"/>
        </dgm:presLayoutVars>
      </dgm:prSet>
      <dgm:spPr/>
    </dgm:pt>
    <dgm:pt modelId="{4B797395-DDF6-5C4A-9F2D-255E7CBE3C5C}" type="pres">
      <dgm:prSet presAssocID="{A7227B1B-DDAA-4CBF-9163-1B37E2927755}" presName="compositeNode" presStyleCnt="0">
        <dgm:presLayoutVars>
          <dgm:bulletEnabled val="1"/>
        </dgm:presLayoutVars>
      </dgm:prSet>
      <dgm:spPr/>
    </dgm:pt>
    <dgm:pt modelId="{FBE0CE54-49CA-2B4F-BA5A-FEFD694D3AC6}" type="pres">
      <dgm:prSet presAssocID="{A7227B1B-DDAA-4CBF-9163-1B37E2927755}" presName="bgRect" presStyleLbl="alignNode1" presStyleIdx="0" presStyleCnt="6"/>
      <dgm:spPr/>
    </dgm:pt>
    <dgm:pt modelId="{26900878-0264-BF45-B3F9-A4FA6A8108D8}" type="pres">
      <dgm:prSet presAssocID="{1319D6BE-1A4C-4DEE-ACC3-0A23CCD601F8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C9F3E2B1-846C-5846-807B-44A8D620FBB0}" type="pres">
      <dgm:prSet presAssocID="{A7227B1B-DDAA-4CBF-9163-1B37E2927755}" presName="nodeRect" presStyleLbl="alignNode1" presStyleIdx="0" presStyleCnt="6">
        <dgm:presLayoutVars>
          <dgm:bulletEnabled val="1"/>
        </dgm:presLayoutVars>
      </dgm:prSet>
      <dgm:spPr/>
    </dgm:pt>
    <dgm:pt modelId="{BF0CEB2C-E1C6-B848-B4C0-8191DCC6D23E}" type="pres">
      <dgm:prSet presAssocID="{1319D6BE-1A4C-4DEE-ACC3-0A23CCD601F8}" presName="sibTrans" presStyleCnt="0"/>
      <dgm:spPr/>
    </dgm:pt>
    <dgm:pt modelId="{8D312FAB-C9BF-F04C-BD31-4A1D75042D2A}" type="pres">
      <dgm:prSet presAssocID="{FD345306-B639-455C-AF76-DCB14124C05F}" presName="compositeNode" presStyleCnt="0">
        <dgm:presLayoutVars>
          <dgm:bulletEnabled val="1"/>
        </dgm:presLayoutVars>
      </dgm:prSet>
      <dgm:spPr/>
    </dgm:pt>
    <dgm:pt modelId="{2418DE68-8E5F-0043-A6B4-C13A38246B3A}" type="pres">
      <dgm:prSet presAssocID="{FD345306-B639-455C-AF76-DCB14124C05F}" presName="bgRect" presStyleLbl="alignNode1" presStyleIdx="1" presStyleCnt="6"/>
      <dgm:spPr/>
    </dgm:pt>
    <dgm:pt modelId="{C061EDD4-CAB8-804F-BE51-AE42A855E5FA}" type="pres">
      <dgm:prSet presAssocID="{AB585E08-27C6-4DD0-9900-76266449FC75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6CA88AEC-4551-1145-AB96-FABC7923133A}" type="pres">
      <dgm:prSet presAssocID="{FD345306-B639-455C-AF76-DCB14124C05F}" presName="nodeRect" presStyleLbl="alignNode1" presStyleIdx="1" presStyleCnt="6">
        <dgm:presLayoutVars>
          <dgm:bulletEnabled val="1"/>
        </dgm:presLayoutVars>
      </dgm:prSet>
      <dgm:spPr/>
    </dgm:pt>
    <dgm:pt modelId="{603CA504-A5A7-D048-B25A-30326011867C}" type="pres">
      <dgm:prSet presAssocID="{AB585E08-27C6-4DD0-9900-76266449FC75}" presName="sibTrans" presStyleCnt="0"/>
      <dgm:spPr/>
    </dgm:pt>
    <dgm:pt modelId="{3130A646-9F2B-4949-A0D6-6729F49E87AF}" type="pres">
      <dgm:prSet presAssocID="{C4526020-F924-4D8A-A404-453A20367103}" presName="compositeNode" presStyleCnt="0">
        <dgm:presLayoutVars>
          <dgm:bulletEnabled val="1"/>
        </dgm:presLayoutVars>
      </dgm:prSet>
      <dgm:spPr/>
    </dgm:pt>
    <dgm:pt modelId="{38D1145C-A62F-3549-BE8E-3216546A7B12}" type="pres">
      <dgm:prSet presAssocID="{C4526020-F924-4D8A-A404-453A20367103}" presName="bgRect" presStyleLbl="alignNode1" presStyleIdx="2" presStyleCnt="6"/>
      <dgm:spPr/>
    </dgm:pt>
    <dgm:pt modelId="{EF5697EC-22B3-2342-A2FE-469B13111F4A}" type="pres">
      <dgm:prSet presAssocID="{5ACA9B95-2624-4548-BDD2-E3F409AAE003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E8DA6D68-D4D3-C843-A450-3FA92ED84F8F}" type="pres">
      <dgm:prSet presAssocID="{C4526020-F924-4D8A-A404-453A20367103}" presName="nodeRect" presStyleLbl="alignNode1" presStyleIdx="2" presStyleCnt="6">
        <dgm:presLayoutVars>
          <dgm:bulletEnabled val="1"/>
        </dgm:presLayoutVars>
      </dgm:prSet>
      <dgm:spPr/>
    </dgm:pt>
    <dgm:pt modelId="{428D91AA-7AB7-EE43-8051-F8015DDD5FDD}" type="pres">
      <dgm:prSet presAssocID="{5ACA9B95-2624-4548-BDD2-E3F409AAE003}" presName="sibTrans" presStyleCnt="0"/>
      <dgm:spPr/>
    </dgm:pt>
    <dgm:pt modelId="{B086A826-12B9-D44F-AE8B-6A4A6E1BE6DE}" type="pres">
      <dgm:prSet presAssocID="{E6B51844-4E6B-4A5C-960D-ECAE1B970920}" presName="compositeNode" presStyleCnt="0">
        <dgm:presLayoutVars>
          <dgm:bulletEnabled val="1"/>
        </dgm:presLayoutVars>
      </dgm:prSet>
      <dgm:spPr/>
    </dgm:pt>
    <dgm:pt modelId="{D00BC1E6-7D0C-514F-9385-F2DBF507C02F}" type="pres">
      <dgm:prSet presAssocID="{E6B51844-4E6B-4A5C-960D-ECAE1B970920}" presName="bgRect" presStyleLbl="alignNode1" presStyleIdx="3" presStyleCnt="6"/>
      <dgm:spPr/>
    </dgm:pt>
    <dgm:pt modelId="{862D80EA-8F3B-FC49-BD59-0FF508E75548}" type="pres">
      <dgm:prSet presAssocID="{4CB72D08-30F1-43A8-A336-1D60676D66DB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3683D6EF-CBDC-BB48-9AE3-501003899ECE}" type="pres">
      <dgm:prSet presAssocID="{E6B51844-4E6B-4A5C-960D-ECAE1B970920}" presName="nodeRect" presStyleLbl="alignNode1" presStyleIdx="3" presStyleCnt="6">
        <dgm:presLayoutVars>
          <dgm:bulletEnabled val="1"/>
        </dgm:presLayoutVars>
      </dgm:prSet>
      <dgm:spPr/>
    </dgm:pt>
    <dgm:pt modelId="{3F6E835C-9E55-BB4F-AD4E-E11184ED755E}" type="pres">
      <dgm:prSet presAssocID="{4CB72D08-30F1-43A8-A336-1D60676D66DB}" presName="sibTrans" presStyleCnt="0"/>
      <dgm:spPr/>
    </dgm:pt>
    <dgm:pt modelId="{90F01EE9-F035-FD41-975C-4DB9ECE4842D}" type="pres">
      <dgm:prSet presAssocID="{7765C014-2380-447A-A569-6A0810AE5A6E}" presName="compositeNode" presStyleCnt="0">
        <dgm:presLayoutVars>
          <dgm:bulletEnabled val="1"/>
        </dgm:presLayoutVars>
      </dgm:prSet>
      <dgm:spPr/>
    </dgm:pt>
    <dgm:pt modelId="{0F8C123C-9B7A-C14F-9289-60A698DF69B1}" type="pres">
      <dgm:prSet presAssocID="{7765C014-2380-447A-A569-6A0810AE5A6E}" presName="bgRect" presStyleLbl="alignNode1" presStyleIdx="4" presStyleCnt="6"/>
      <dgm:spPr/>
    </dgm:pt>
    <dgm:pt modelId="{68C8CA11-3A0F-194B-9C00-2E3F37D2841D}" type="pres">
      <dgm:prSet presAssocID="{4A62C755-B626-4461-BD14-246FADE2EF84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5B7A15AF-10FE-D74B-93F5-CD932803B611}" type="pres">
      <dgm:prSet presAssocID="{7765C014-2380-447A-A569-6A0810AE5A6E}" presName="nodeRect" presStyleLbl="alignNode1" presStyleIdx="4" presStyleCnt="6">
        <dgm:presLayoutVars>
          <dgm:bulletEnabled val="1"/>
        </dgm:presLayoutVars>
      </dgm:prSet>
      <dgm:spPr/>
    </dgm:pt>
    <dgm:pt modelId="{888CB404-3F63-9144-8319-5ACB808615DA}" type="pres">
      <dgm:prSet presAssocID="{4A62C755-B626-4461-BD14-246FADE2EF84}" presName="sibTrans" presStyleCnt="0"/>
      <dgm:spPr/>
    </dgm:pt>
    <dgm:pt modelId="{10BA42A6-D6C4-4C4D-8A99-4C6BE86801A7}" type="pres">
      <dgm:prSet presAssocID="{1FC08373-05FB-4D06-992A-16BB1778BB88}" presName="compositeNode" presStyleCnt="0">
        <dgm:presLayoutVars>
          <dgm:bulletEnabled val="1"/>
        </dgm:presLayoutVars>
      </dgm:prSet>
      <dgm:spPr/>
    </dgm:pt>
    <dgm:pt modelId="{B6F30A2C-8BAF-DF4D-A59D-0A843CD4040D}" type="pres">
      <dgm:prSet presAssocID="{1FC08373-05FB-4D06-992A-16BB1778BB88}" presName="bgRect" presStyleLbl="alignNode1" presStyleIdx="5" presStyleCnt="6"/>
      <dgm:spPr/>
    </dgm:pt>
    <dgm:pt modelId="{FEECAFC3-A4FA-314F-854F-707B3B9A7FC4}" type="pres">
      <dgm:prSet presAssocID="{0F60ED1C-ADF5-4FFC-AE8F-DA1940C3521F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DEC7FB5B-954C-874F-9621-84148EED02CF}" type="pres">
      <dgm:prSet presAssocID="{1FC08373-05FB-4D06-992A-16BB1778BB88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E61E1507-1D0F-3F49-A992-DF65EDF3A542}" type="presOf" srcId="{FD345306-B639-455C-AF76-DCB14124C05F}" destId="{6CA88AEC-4551-1145-AB96-FABC7923133A}" srcOrd="1" destOrd="0" presId="urn:microsoft.com/office/officeart/2016/7/layout/LinearBlockProcessNumbered"/>
    <dgm:cxn modelId="{C8D14307-6177-49E0-BE93-C3D7431C5708}" srcId="{92259506-AB51-4A2E-81AD-80565A5905D3}" destId="{C4526020-F924-4D8A-A404-453A20367103}" srcOrd="2" destOrd="0" parTransId="{FD140F5D-C8CD-4BC1-9B36-D4901E64041F}" sibTransId="{5ACA9B95-2624-4548-BDD2-E3F409AAE003}"/>
    <dgm:cxn modelId="{E7A3CC0C-1866-5B41-AD0C-384A8C6D7BA2}" type="presOf" srcId="{FD345306-B639-455C-AF76-DCB14124C05F}" destId="{2418DE68-8E5F-0043-A6B4-C13A38246B3A}" srcOrd="0" destOrd="0" presId="urn:microsoft.com/office/officeart/2016/7/layout/LinearBlockProcessNumbered"/>
    <dgm:cxn modelId="{28D19D26-CFA8-4683-96BB-2B3FB885DA53}" srcId="{92259506-AB51-4A2E-81AD-80565A5905D3}" destId="{1FC08373-05FB-4D06-992A-16BB1778BB88}" srcOrd="5" destOrd="0" parTransId="{A9D5E248-64DA-4E9F-A96E-D39BDE34E54C}" sibTransId="{0F60ED1C-ADF5-4FFC-AE8F-DA1940C3521F}"/>
    <dgm:cxn modelId="{4FD57A29-B488-FB4E-9962-C62C77298B24}" type="presOf" srcId="{1319D6BE-1A4C-4DEE-ACC3-0A23CCD601F8}" destId="{26900878-0264-BF45-B3F9-A4FA6A8108D8}" srcOrd="0" destOrd="0" presId="urn:microsoft.com/office/officeart/2016/7/layout/LinearBlockProcessNumbered"/>
    <dgm:cxn modelId="{8456B32B-2A15-844C-9680-A527D01EDBEA}" type="presOf" srcId="{A7227B1B-DDAA-4CBF-9163-1B37E2927755}" destId="{C9F3E2B1-846C-5846-807B-44A8D620FBB0}" srcOrd="1" destOrd="0" presId="urn:microsoft.com/office/officeart/2016/7/layout/LinearBlockProcessNumbered"/>
    <dgm:cxn modelId="{30F4E532-8845-0D4F-8FC1-D9A869FE14FA}" type="presOf" srcId="{C4526020-F924-4D8A-A404-453A20367103}" destId="{38D1145C-A62F-3549-BE8E-3216546A7B12}" srcOrd="0" destOrd="0" presId="urn:microsoft.com/office/officeart/2016/7/layout/LinearBlockProcessNumbered"/>
    <dgm:cxn modelId="{7A418337-3A6A-8C49-BC16-0E863FDCBE25}" type="presOf" srcId="{1FC08373-05FB-4D06-992A-16BB1778BB88}" destId="{DEC7FB5B-954C-874F-9621-84148EED02CF}" srcOrd="1" destOrd="0" presId="urn:microsoft.com/office/officeart/2016/7/layout/LinearBlockProcessNumbered"/>
    <dgm:cxn modelId="{0AAE3F3F-DBAD-544B-928A-849561A1958F}" type="presOf" srcId="{C4526020-F924-4D8A-A404-453A20367103}" destId="{E8DA6D68-D4D3-C843-A450-3FA92ED84F8F}" srcOrd="1" destOrd="0" presId="urn:microsoft.com/office/officeart/2016/7/layout/LinearBlockProcessNumbered"/>
    <dgm:cxn modelId="{498C9941-AB5B-DB49-B566-896F7907A894}" type="presOf" srcId="{0F60ED1C-ADF5-4FFC-AE8F-DA1940C3521F}" destId="{FEECAFC3-A4FA-314F-854F-707B3B9A7FC4}" srcOrd="0" destOrd="0" presId="urn:microsoft.com/office/officeart/2016/7/layout/LinearBlockProcessNumbered"/>
    <dgm:cxn modelId="{721B5548-7753-1849-9395-87A8D9A2312F}" type="presOf" srcId="{4CB72D08-30F1-43A8-A336-1D60676D66DB}" destId="{862D80EA-8F3B-FC49-BD59-0FF508E75548}" srcOrd="0" destOrd="0" presId="urn:microsoft.com/office/officeart/2016/7/layout/LinearBlockProcessNumbered"/>
    <dgm:cxn modelId="{4356544C-65A6-8E45-BA21-A678CF0977D3}" type="presOf" srcId="{1FC08373-05FB-4D06-992A-16BB1778BB88}" destId="{B6F30A2C-8BAF-DF4D-A59D-0A843CD4040D}" srcOrd="0" destOrd="0" presId="urn:microsoft.com/office/officeart/2016/7/layout/LinearBlockProcessNumbered"/>
    <dgm:cxn modelId="{72C21552-582D-884B-99CB-3878B8F8FE98}" type="presOf" srcId="{AB585E08-27C6-4DD0-9900-76266449FC75}" destId="{C061EDD4-CAB8-804F-BE51-AE42A855E5FA}" srcOrd="0" destOrd="0" presId="urn:microsoft.com/office/officeart/2016/7/layout/LinearBlockProcessNumbered"/>
    <dgm:cxn modelId="{B6B23461-EF0B-4107-8E39-AE838913EB24}" srcId="{92259506-AB51-4A2E-81AD-80565A5905D3}" destId="{E6B51844-4E6B-4A5C-960D-ECAE1B970920}" srcOrd="3" destOrd="0" parTransId="{41F85985-C88D-4811-AEE4-0BAB03DBBD85}" sibTransId="{4CB72D08-30F1-43A8-A336-1D60676D66DB}"/>
    <dgm:cxn modelId="{0FFA1D70-6825-4844-9DE0-C805BDCDCAD3}" type="presOf" srcId="{5ACA9B95-2624-4548-BDD2-E3F409AAE003}" destId="{EF5697EC-22B3-2342-A2FE-469B13111F4A}" srcOrd="0" destOrd="0" presId="urn:microsoft.com/office/officeart/2016/7/layout/LinearBlockProcessNumbered"/>
    <dgm:cxn modelId="{E601FE88-270A-4CBD-8D21-A40E315AF77E}" srcId="{92259506-AB51-4A2E-81AD-80565A5905D3}" destId="{7765C014-2380-447A-A569-6A0810AE5A6E}" srcOrd="4" destOrd="0" parTransId="{87B942BA-C9E7-46AD-9383-9CB09E3930A0}" sibTransId="{4A62C755-B626-4461-BD14-246FADE2EF84}"/>
    <dgm:cxn modelId="{EB99589A-136A-1A44-B4FB-9C5A6CF6A6C0}" type="presOf" srcId="{4A62C755-B626-4461-BD14-246FADE2EF84}" destId="{68C8CA11-3A0F-194B-9C00-2E3F37D2841D}" srcOrd="0" destOrd="0" presId="urn:microsoft.com/office/officeart/2016/7/layout/LinearBlockProcessNumbered"/>
    <dgm:cxn modelId="{C6C2BE9F-A0E4-684C-A605-27699D3E4313}" type="presOf" srcId="{E6B51844-4E6B-4A5C-960D-ECAE1B970920}" destId="{D00BC1E6-7D0C-514F-9385-F2DBF507C02F}" srcOrd="0" destOrd="0" presId="urn:microsoft.com/office/officeart/2016/7/layout/LinearBlockProcessNumbered"/>
    <dgm:cxn modelId="{0BE093B8-FC0F-4741-91E5-36650489763C}" type="presOf" srcId="{A7227B1B-DDAA-4CBF-9163-1B37E2927755}" destId="{FBE0CE54-49CA-2B4F-BA5A-FEFD694D3AC6}" srcOrd="0" destOrd="0" presId="urn:microsoft.com/office/officeart/2016/7/layout/LinearBlockProcessNumbered"/>
    <dgm:cxn modelId="{7C8062BF-19F6-C34C-9DBE-81C960C117BF}" type="presOf" srcId="{E6B51844-4E6B-4A5C-960D-ECAE1B970920}" destId="{3683D6EF-CBDC-BB48-9AE3-501003899ECE}" srcOrd="1" destOrd="0" presId="urn:microsoft.com/office/officeart/2016/7/layout/LinearBlockProcessNumbered"/>
    <dgm:cxn modelId="{22CDFCC1-6E9A-5840-B357-FF9AF9E3FE51}" type="presOf" srcId="{92259506-AB51-4A2E-81AD-80565A5905D3}" destId="{BE101D2F-4E4D-9B47-9794-D4C6B8BB1956}" srcOrd="0" destOrd="0" presId="urn:microsoft.com/office/officeart/2016/7/layout/LinearBlockProcessNumbered"/>
    <dgm:cxn modelId="{617439C2-4F1A-4443-9A00-D9923B476005}" type="presOf" srcId="{7765C014-2380-447A-A569-6A0810AE5A6E}" destId="{5B7A15AF-10FE-D74B-93F5-CD932803B611}" srcOrd="1" destOrd="0" presId="urn:microsoft.com/office/officeart/2016/7/layout/LinearBlockProcessNumbered"/>
    <dgm:cxn modelId="{CBF5AED3-4EEE-4238-A44A-8EC58E2567D6}" srcId="{92259506-AB51-4A2E-81AD-80565A5905D3}" destId="{A7227B1B-DDAA-4CBF-9163-1B37E2927755}" srcOrd="0" destOrd="0" parTransId="{ABFE58C1-7150-4DE7-9406-AD8467BD6C32}" sibTransId="{1319D6BE-1A4C-4DEE-ACC3-0A23CCD601F8}"/>
    <dgm:cxn modelId="{97CBB8EB-AF8E-AD4D-AE78-EEF66CD6BDF9}" type="presOf" srcId="{7765C014-2380-447A-A569-6A0810AE5A6E}" destId="{0F8C123C-9B7A-C14F-9289-60A698DF69B1}" srcOrd="0" destOrd="0" presId="urn:microsoft.com/office/officeart/2016/7/layout/LinearBlockProcessNumbered"/>
    <dgm:cxn modelId="{FAC38EF9-A078-4A8B-B688-807C0801675C}" srcId="{92259506-AB51-4A2E-81AD-80565A5905D3}" destId="{FD345306-B639-455C-AF76-DCB14124C05F}" srcOrd="1" destOrd="0" parTransId="{9037C109-2C27-419D-BEDA-C6CA9E666071}" sibTransId="{AB585E08-27C6-4DD0-9900-76266449FC75}"/>
    <dgm:cxn modelId="{6F829BBD-EB04-F84F-AD7B-FBEEDD165ECB}" type="presParOf" srcId="{BE101D2F-4E4D-9B47-9794-D4C6B8BB1956}" destId="{4B797395-DDF6-5C4A-9F2D-255E7CBE3C5C}" srcOrd="0" destOrd="0" presId="urn:microsoft.com/office/officeart/2016/7/layout/LinearBlockProcessNumbered"/>
    <dgm:cxn modelId="{7B3E601E-C3E7-684A-B52B-F70FD76E682B}" type="presParOf" srcId="{4B797395-DDF6-5C4A-9F2D-255E7CBE3C5C}" destId="{FBE0CE54-49CA-2B4F-BA5A-FEFD694D3AC6}" srcOrd="0" destOrd="0" presId="urn:microsoft.com/office/officeart/2016/7/layout/LinearBlockProcessNumbered"/>
    <dgm:cxn modelId="{AB010321-C8F3-F94B-AD4B-89732726AC62}" type="presParOf" srcId="{4B797395-DDF6-5C4A-9F2D-255E7CBE3C5C}" destId="{26900878-0264-BF45-B3F9-A4FA6A8108D8}" srcOrd="1" destOrd="0" presId="urn:microsoft.com/office/officeart/2016/7/layout/LinearBlockProcessNumbered"/>
    <dgm:cxn modelId="{245148EF-2C90-C04B-AFD1-964D2B05CF17}" type="presParOf" srcId="{4B797395-DDF6-5C4A-9F2D-255E7CBE3C5C}" destId="{C9F3E2B1-846C-5846-807B-44A8D620FBB0}" srcOrd="2" destOrd="0" presId="urn:microsoft.com/office/officeart/2016/7/layout/LinearBlockProcessNumbered"/>
    <dgm:cxn modelId="{C96C569F-F184-114E-A55D-D794C9E43695}" type="presParOf" srcId="{BE101D2F-4E4D-9B47-9794-D4C6B8BB1956}" destId="{BF0CEB2C-E1C6-B848-B4C0-8191DCC6D23E}" srcOrd="1" destOrd="0" presId="urn:microsoft.com/office/officeart/2016/7/layout/LinearBlockProcessNumbered"/>
    <dgm:cxn modelId="{D916CCA9-241F-354B-A1F1-36AB35A651BD}" type="presParOf" srcId="{BE101D2F-4E4D-9B47-9794-D4C6B8BB1956}" destId="{8D312FAB-C9BF-F04C-BD31-4A1D75042D2A}" srcOrd="2" destOrd="0" presId="urn:microsoft.com/office/officeart/2016/7/layout/LinearBlockProcessNumbered"/>
    <dgm:cxn modelId="{0C368881-30B0-514B-B95E-A25D7F5A0F37}" type="presParOf" srcId="{8D312FAB-C9BF-F04C-BD31-4A1D75042D2A}" destId="{2418DE68-8E5F-0043-A6B4-C13A38246B3A}" srcOrd="0" destOrd="0" presId="urn:microsoft.com/office/officeart/2016/7/layout/LinearBlockProcessNumbered"/>
    <dgm:cxn modelId="{26F623DD-7838-A94C-8C4A-43A5E449CD54}" type="presParOf" srcId="{8D312FAB-C9BF-F04C-BD31-4A1D75042D2A}" destId="{C061EDD4-CAB8-804F-BE51-AE42A855E5FA}" srcOrd="1" destOrd="0" presId="urn:microsoft.com/office/officeart/2016/7/layout/LinearBlockProcessNumbered"/>
    <dgm:cxn modelId="{F3AAE9F0-B10B-0B45-96DE-5AB68FBBFE81}" type="presParOf" srcId="{8D312FAB-C9BF-F04C-BD31-4A1D75042D2A}" destId="{6CA88AEC-4551-1145-AB96-FABC7923133A}" srcOrd="2" destOrd="0" presId="urn:microsoft.com/office/officeart/2016/7/layout/LinearBlockProcessNumbered"/>
    <dgm:cxn modelId="{199B6A08-B5FB-E04E-A64E-8E667FD11788}" type="presParOf" srcId="{BE101D2F-4E4D-9B47-9794-D4C6B8BB1956}" destId="{603CA504-A5A7-D048-B25A-30326011867C}" srcOrd="3" destOrd="0" presId="urn:microsoft.com/office/officeart/2016/7/layout/LinearBlockProcessNumbered"/>
    <dgm:cxn modelId="{EAB0A914-5EEF-0E45-B27F-3E4F9B74D75A}" type="presParOf" srcId="{BE101D2F-4E4D-9B47-9794-D4C6B8BB1956}" destId="{3130A646-9F2B-4949-A0D6-6729F49E87AF}" srcOrd="4" destOrd="0" presId="urn:microsoft.com/office/officeart/2016/7/layout/LinearBlockProcessNumbered"/>
    <dgm:cxn modelId="{22826E89-798A-A24C-ACA7-DCCF7E9B2204}" type="presParOf" srcId="{3130A646-9F2B-4949-A0D6-6729F49E87AF}" destId="{38D1145C-A62F-3549-BE8E-3216546A7B12}" srcOrd="0" destOrd="0" presId="urn:microsoft.com/office/officeart/2016/7/layout/LinearBlockProcessNumbered"/>
    <dgm:cxn modelId="{F023B680-3238-2449-A81B-F6A4374F305B}" type="presParOf" srcId="{3130A646-9F2B-4949-A0D6-6729F49E87AF}" destId="{EF5697EC-22B3-2342-A2FE-469B13111F4A}" srcOrd="1" destOrd="0" presId="urn:microsoft.com/office/officeart/2016/7/layout/LinearBlockProcessNumbered"/>
    <dgm:cxn modelId="{F0BBFF86-8164-5948-999C-389250971E08}" type="presParOf" srcId="{3130A646-9F2B-4949-A0D6-6729F49E87AF}" destId="{E8DA6D68-D4D3-C843-A450-3FA92ED84F8F}" srcOrd="2" destOrd="0" presId="urn:microsoft.com/office/officeart/2016/7/layout/LinearBlockProcessNumbered"/>
    <dgm:cxn modelId="{05C3514F-1F1F-024C-BF20-8D21400F3013}" type="presParOf" srcId="{BE101D2F-4E4D-9B47-9794-D4C6B8BB1956}" destId="{428D91AA-7AB7-EE43-8051-F8015DDD5FDD}" srcOrd="5" destOrd="0" presId="urn:microsoft.com/office/officeart/2016/7/layout/LinearBlockProcessNumbered"/>
    <dgm:cxn modelId="{F17F708A-C50D-AF4A-8132-776A5FD9A7BF}" type="presParOf" srcId="{BE101D2F-4E4D-9B47-9794-D4C6B8BB1956}" destId="{B086A826-12B9-D44F-AE8B-6A4A6E1BE6DE}" srcOrd="6" destOrd="0" presId="urn:microsoft.com/office/officeart/2016/7/layout/LinearBlockProcessNumbered"/>
    <dgm:cxn modelId="{DEF2600B-71C2-6749-A2FC-EE0D808B3EE2}" type="presParOf" srcId="{B086A826-12B9-D44F-AE8B-6A4A6E1BE6DE}" destId="{D00BC1E6-7D0C-514F-9385-F2DBF507C02F}" srcOrd="0" destOrd="0" presId="urn:microsoft.com/office/officeart/2016/7/layout/LinearBlockProcessNumbered"/>
    <dgm:cxn modelId="{22D19F93-FD73-E84E-B930-5FABE3BBBA94}" type="presParOf" srcId="{B086A826-12B9-D44F-AE8B-6A4A6E1BE6DE}" destId="{862D80EA-8F3B-FC49-BD59-0FF508E75548}" srcOrd="1" destOrd="0" presId="urn:microsoft.com/office/officeart/2016/7/layout/LinearBlockProcessNumbered"/>
    <dgm:cxn modelId="{6FFF5DDA-7994-974B-963E-D91C82307B3A}" type="presParOf" srcId="{B086A826-12B9-D44F-AE8B-6A4A6E1BE6DE}" destId="{3683D6EF-CBDC-BB48-9AE3-501003899ECE}" srcOrd="2" destOrd="0" presId="urn:microsoft.com/office/officeart/2016/7/layout/LinearBlockProcessNumbered"/>
    <dgm:cxn modelId="{83597852-4C5B-0C4F-9403-F328F72DB7E1}" type="presParOf" srcId="{BE101D2F-4E4D-9B47-9794-D4C6B8BB1956}" destId="{3F6E835C-9E55-BB4F-AD4E-E11184ED755E}" srcOrd="7" destOrd="0" presId="urn:microsoft.com/office/officeart/2016/7/layout/LinearBlockProcessNumbered"/>
    <dgm:cxn modelId="{1A70E138-7FFF-F448-BD74-348229FC03AD}" type="presParOf" srcId="{BE101D2F-4E4D-9B47-9794-D4C6B8BB1956}" destId="{90F01EE9-F035-FD41-975C-4DB9ECE4842D}" srcOrd="8" destOrd="0" presId="urn:microsoft.com/office/officeart/2016/7/layout/LinearBlockProcessNumbered"/>
    <dgm:cxn modelId="{45108579-765D-984E-9030-FBE57324B5CF}" type="presParOf" srcId="{90F01EE9-F035-FD41-975C-4DB9ECE4842D}" destId="{0F8C123C-9B7A-C14F-9289-60A698DF69B1}" srcOrd="0" destOrd="0" presId="urn:microsoft.com/office/officeart/2016/7/layout/LinearBlockProcessNumbered"/>
    <dgm:cxn modelId="{B5B24D7D-6B24-4041-B210-2637497D1C76}" type="presParOf" srcId="{90F01EE9-F035-FD41-975C-4DB9ECE4842D}" destId="{68C8CA11-3A0F-194B-9C00-2E3F37D2841D}" srcOrd="1" destOrd="0" presId="urn:microsoft.com/office/officeart/2016/7/layout/LinearBlockProcessNumbered"/>
    <dgm:cxn modelId="{6DB2DD61-26BE-DE44-A1D9-CF44E889F044}" type="presParOf" srcId="{90F01EE9-F035-FD41-975C-4DB9ECE4842D}" destId="{5B7A15AF-10FE-D74B-93F5-CD932803B611}" srcOrd="2" destOrd="0" presId="urn:microsoft.com/office/officeart/2016/7/layout/LinearBlockProcessNumbered"/>
    <dgm:cxn modelId="{5A3BA65C-C203-1D4A-B17D-189B9115858B}" type="presParOf" srcId="{BE101D2F-4E4D-9B47-9794-D4C6B8BB1956}" destId="{888CB404-3F63-9144-8319-5ACB808615DA}" srcOrd="9" destOrd="0" presId="urn:microsoft.com/office/officeart/2016/7/layout/LinearBlockProcessNumbered"/>
    <dgm:cxn modelId="{EFFD1454-C8FE-C542-A4D4-1040D8809FD9}" type="presParOf" srcId="{BE101D2F-4E4D-9B47-9794-D4C6B8BB1956}" destId="{10BA42A6-D6C4-4C4D-8A99-4C6BE86801A7}" srcOrd="10" destOrd="0" presId="urn:microsoft.com/office/officeart/2016/7/layout/LinearBlockProcessNumbered"/>
    <dgm:cxn modelId="{D174F972-5153-514B-9500-54A7A70E437B}" type="presParOf" srcId="{10BA42A6-D6C4-4C4D-8A99-4C6BE86801A7}" destId="{B6F30A2C-8BAF-DF4D-A59D-0A843CD4040D}" srcOrd="0" destOrd="0" presId="urn:microsoft.com/office/officeart/2016/7/layout/LinearBlockProcessNumbered"/>
    <dgm:cxn modelId="{8B07CB85-19B7-9847-8882-5A411425AAC3}" type="presParOf" srcId="{10BA42A6-D6C4-4C4D-8A99-4C6BE86801A7}" destId="{FEECAFC3-A4FA-314F-854F-707B3B9A7FC4}" srcOrd="1" destOrd="0" presId="urn:microsoft.com/office/officeart/2016/7/layout/LinearBlockProcessNumbered"/>
    <dgm:cxn modelId="{C0996B43-02D1-BD49-B409-2CE8E33BCA0D}" type="presParOf" srcId="{10BA42A6-D6C4-4C4D-8A99-4C6BE86801A7}" destId="{DEC7FB5B-954C-874F-9621-84148EED02C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DAF11E-6662-4EB9-989D-B7D59D3BA80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146AF4B-5586-42D1-B7F8-2947A88B9925}">
      <dgm:prSet/>
      <dgm:spPr/>
      <dgm:t>
        <a:bodyPr/>
        <a:lstStyle/>
        <a:p>
          <a:pPr>
            <a:defRPr cap="all"/>
          </a:pPr>
          <a:r>
            <a:rPr lang="en-US"/>
            <a:t>Network Infrastructure Incompatibility</a:t>
          </a:r>
        </a:p>
      </dgm:t>
    </dgm:pt>
    <dgm:pt modelId="{86121235-640D-4216-B5AF-9B9BF88C5CCB}" type="parTrans" cxnId="{69FAAA54-235A-425D-9BDF-C039B2D9D15F}">
      <dgm:prSet/>
      <dgm:spPr/>
      <dgm:t>
        <a:bodyPr/>
        <a:lstStyle/>
        <a:p>
          <a:endParaRPr lang="en-US"/>
        </a:p>
      </dgm:t>
    </dgm:pt>
    <dgm:pt modelId="{4A4F9154-DD95-48FE-B7E3-55654E4B3007}" type="sibTrans" cxnId="{69FAAA54-235A-425D-9BDF-C039B2D9D15F}">
      <dgm:prSet/>
      <dgm:spPr/>
      <dgm:t>
        <a:bodyPr/>
        <a:lstStyle/>
        <a:p>
          <a:endParaRPr lang="en-US"/>
        </a:p>
      </dgm:t>
    </dgm:pt>
    <dgm:pt modelId="{FAA5E31C-3F3A-4D93-82D5-457A971CD98B}">
      <dgm:prSet/>
      <dgm:spPr/>
      <dgm:t>
        <a:bodyPr/>
        <a:lstStyle/>
        <a:p>
          <a:pPr>
            <a:defRPr cap="all"/>
          </a:pPr>
          <a:r>
            <a:rPr lang="en-US"/>
            <a:t>Ambiguity for Network Monitoring</a:t>
          </a:r>
        </a:p>
      </dgm:t>
    </dgm:pt>
    <dgm:pt modelId="{282F2156-678D-4797-AC95-D9D95A78BB3B}" type="parTrans" cxnId="{F3D3D585-7C17-4CBD-9DD1-F64153241E9A}">
      <dgm:prSet/>
      <dgm:spPr/>
      <dgm:t>
        <a:bodyPr/>
        <a:lstStyle/>
        <a:p>
          <a:endParaRPr lang="en-US"/>
        </a:p>
      </dgm:t>
    </dgm:pt>
    <dgm:pt modelId="{BFE4466D-C30B-4F80-BBB6-EA2C447D8F44}" type="sibTrans" cxnId="{F3D3D585-7C17-4CBD-9DD1-F64153241E9A}">
      <dgm:prSet/>
      <dgm:spPr/>
      <dgm:t>
        <a:bodyPr/>
        <a:lstStyle/>
        <a:p>
          <a:endParaRPr lang="en-US"/>
        </a:p>
      </dgm:t>
    </dgm:pt>
    <dgm:pt modelId="{D0ECCD06-9C52-4127-9B92-676FDDBA004D}">
      <dgm:prSet/>
      <dgm:spPr/>
      <dgm:t>
        <a:bodyPr/>
        <a:lstStyle/>
        <a:p>
          <a:pPr>
            <a:defRPr cap="all"/>
          </a:pPr>
          <a:r>
            <a:rPr lang="en-US"/>
            <a:t>High Computation Cost</a:t>
          </a:r>
        </a:p>
      </dgm:t>
    </dgm:pt>
    <dgm:pt modelId="{B996477E-1357-45DB-BF5B-39F7C364A50D}" type="parTrans" cxnId="{E7E56F69-965A-4E9A-A125-00045299F5DF}">
      <dgm:prSet/>
      <dgm:spPr/>
      <dgm:t>
        <a:bodyPr/>
        <a:lstStyle/>
        <a:p>
          <a:endParaRPr lang="en-US"/>
        </a:p>
      </dgm:t>
    </dgm:pt>
    <dgm:pt modelId="{3CB0E99F-CD26-40CE-A6C8-8C5071E49119}" type="sibTrans" cxnId="{E7E56F69-965A-4E9A-A125-00045299F5DF}">
      <dgm:prSet/>
      <dgm:spPr/>
      <dgm:t>
        <a:bodyPr/>
        <a:lstStyle/>
        <a:p>
          <a:endParaRPr lang="en-US"/>
        </a:p>
      </dgm:t>
    </dgm:pt>
    <dgm:pt modelId="{377CC8F0-655F-4BBB-BCBB-4C2512767458}" type="pres">
      <dgm:prSet presAssocID="{98DAF11E-6662-4EB9-989D-B7D59D3BA80A}" presName="root" presStyleCnt="0">
        <dgm:presLayoutVars>
          <dgm:dir/>
          <dgm:resizeHandles val="exact"/>
        </dgm:presLayoutVars>
      </dgm:prSet>
      <dgm:spPr/>
    </dgm:pt>
    <dgm:pt modelId="{0713DAF2-32CD-427E-ACFE-105833A7DC21}" type="pres">
      <dgm:prSet presAssocID="{0146AF4B-5586-42D1-B7F8-2947A88B9925}" presName="compNode" presStyleCnt="0"/>
      <dgm:spPr/>
    </dgm:pt>
    <dgm:pt modelId="{7907855A-15CF-4E1B-B487-3D30685A85D1}" type="pres">
      <dgm:prSet presAssocID="{0146AF4B-5586-42D1-B7F8-2947A88B992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D7323F2-F533-4E42-AEF2-164B4E4B082B}" type="pres">
      <dgm:prSet presAssocID="{0146AF4B-5586-42D1-B7F8-2947A88B99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23F2703-BAE5-49C3-8DF8-5310C06226D7}" type="pres">
      <dgm:prSet presAssocID="{0146AF4B-5586-42D1-B7F8-2947A88B9925}" presName="spaceRect" presStyleCnt="0"/>
      <dgm:spPr/>
    </dgm:pt>
    <dgm:pt modelId="{94E5E289-7304-4176-9CDE-ECCC4E286D99}" type="pres">
      <dgm:prSet presAssocID="{0146AF4B-5586-42D1-B7F8-2947A88B9925}" presName="textRect" presStyleLbl="revTx" presStyleIdx="0" presStyleCnt="3">
        <dgm:presLayoutVars>
          <dgm:chMax val="1"/>
          <dgm:chPref val="1"/>
        </dgm:presLayoutVars>
      </dgm:prSet>
      <dgm:spPr/>
    </dgm:pt>
    <dgm:pt modelId="{13EB7059-8735-4876-A1EE-D8C345BD0DD7}" type="pres">
      <dgm:prSet presAssocID="{4A4F9154-DD95-48FE-B7E3-55654E4B3007}" presName="sibTrans" presStyleCnt="0"/>
      <dgm:spPr/>
    </dgm:pt>
    <dgm:pt modelId="{FE437367-2CAD-44FE-8FBD-CA2EDDBFE616}" type="pres">
      <dgm:prSet presAssocID="{FAA5E31C-3F3A-4D93-82D5-457A971CD98B}" presName="compNode" presStyleCnt="0"/>
      <dgm:spPr/>
    </dgm:pt>
    <dgm:pt modelId="{91B101EF-E34F-488D-9288-F4105CC6E325}" type="pres">
      <dgm:prSet presAssocID="{FAA5E31C-3F3A-4D93-82D5-457A971CD98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0A9F29A-F205-48D9-A8D0-FC2235C05F9F}" type="pres">
      <dgm:prSet presAssocID="{FAA5E31C-3F3A-4D93-82D5-457A971CD9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0DD9E25-EDE6-480A-91AE-F8D0BDFF9822}" type="pres">
      <dgm:prSet presAssocID="{FAA5E31C-3F3A-4D93-82D5-457A971CD98B}" presName="spaceRect" presStyleCnt="0"/>
      <dgm:spPr/>
    </dgm:pt>
    <dgm:pt modelId="{56EFD898-D1A0-4EB2-B258-ABE3A3DB51FE}" type="pres">
      <dgm:prSet presAssocID="{FAA5E31C-3F3A-4D93-82D5-457A971CD98B}" presName="textRect" presStyleLbl="revTx" presStyleIdx="1" presStyleCnt="3">
        <dgm:presLayoutVars>
          <dgm:chMax val="1"/>
          <dgm:chPref val="1"/>
        </dgm:presLayoutVars>
      </dgm:prSet>
      <dgm:spPr/>
    </dgm:pt>
    <dgm:pt modelId="{0550C3FF-75B4-4A47-BE99-CE5895BFC37A}" type="pres">
      <dgm:prSet presAssocID="{BFE4466D-C30B-4F80-BBB6-EA2C447D8F44}" presName="sibTrans" presStyleCnt="0"/>
      <dgm:spPr/>
    </dgm:pt>
    <dgm:pt modelId="{6D135DFA-3277-4849-9B53-1C562BD61904}" type="pres">
      <dgm:prSet presAssocID="{D0ECCD06-9C52-4127-9B92-676FDDBA004D}" presName="compNode" presStyleCnt="0"/>
      <dgm:spPr/>
    </dgm:pt>
    <dgm:pt modelId="{706F35AE-E5A5-49C6-AFE3-42A21D86FBB8}" type="pres">
      <dgm:prSet presAssocID="{D0ECCD06-9C52-4127-9B92-676FDDBA004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C7EDD19-FF2A-4BD7-AF24-6385A99F14DD}" type="pres">
      <dgm:prSet presAssocID="{D0ECCD06-9C52-4127-9B92-676FDDBA00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9419AD6-FEB3-4124-9124-BC75684BCB9B}" type="pres">
      <dgm:prSet presAssocID="{D0ECCD06-9C52-4127-9B92-676FDDBA004D}" presName="spaceRect" presStyleCnt="0"/>
      <dgm:spPr/>
    </dgm:pt>
    <dgm:pt modelId="{DAD83888-A1FE-4B7C-9B63-EC9189052E4C}" type="pres">
      <dgm:prSet presAssocID="{D0ECCD06-9C52-4127-9B92-676FDDBA004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0C62F34-2AA2-4D92-945F-7415DA01B119}" type="presOf" srcId="{98DAF11E-6662-4EB9-989D-B7D59D3BA80A}" destId="{377CC8F0-655F-4BBB-BCBB-4C2512767458}" srcOrd="0" destOrd="0" presId="urn:microsoft.com/office/officeart/2018/5/layout/IconLeafLabelList"/>
    <dgm:cxn modelId="{69FAAA54-235A-425D-9BDF-C039B2D9D15F}" srcId="{98DAF11E-6662-4EB9-989D-B7D59D3BA80A}" destId="{0146AF4B-5586-42D1-B7F8-2947A88B9925}" srcOrd="0" destOrd="0" parTransId="{86121235-640D-4216-B5AF-9B9BF88C5CCB}" sibTransId="{4A4F9154-DD95-48FE-B7E3-55654E4B3007}"/>
    <dgm:cxn modelId="{E7E56F69-965A-4E9A-A125-00045299F5DF}" srcId="{98DAF11E-6662-4EB9-989D-B7D59D3BA80A}" destId="{D0ECCD06-9C52-4127-9B92-676FDDBA004D}" srcOrd="2" destOrd="0" parTransId="{B996477E-1357-45DB-BF5B-39F7C364A50D}" sibTransId="{3CB0E99F-CD26-40CE-A6C8-8C5071E49119}"/>
    <dgm:cxn modelId="{9B6DFE73-3566-4DB1-8E35-B9E98CDBF732}" type="presOf" srcId="{FAA5E31C-3F3A-4D93-82D5-457A971CD98B}" destId="{56EFD898-D1A0-4EB2-B258-ABE3A3DB51FE}" srcOrd="0" destOrd="0" presId="urn:microsoft.com/office/officeart/2018/5/layout/IconLeafLabelList"/>
    <dgm:cxn modelId="{F3D3D585-7C17-4CBD-9DD1-F64153241E9A}" srcId="{98DAF11E-6662-4EB9-989D-B7D59D3BA80A}" destId="{FAA5E31C-3F3A-4D93-82D5-457A971CD98B}" srcOrd="1" destOrd="0" parTransId="{282F2156-678D-4797-AC95-D9D95A78BB3B}" sibTransId="{BFE4466D-C30B-4F80-BBB6-EA2C447D8F44}"/>
    <dgm:cxn modelId="{7E6108C2-057D-4A4E-82C9-9E8DCAF259BE}" type="presOf" srcId="{0146AF4B-5586-42D1-B7F8-2947A88B9925}" destId="{94E5E289-7304-4176-9CDE-ECCC4E286D99}" srcOrd="0" destOrd="0" presId="urn:microsoft.com/office/officeart/2018/5/layout/IconLeafLabelList"/>
    <dgm:cxn modelId="{1F4E8BD0-21E3-476D-8969-06A07A3B92CF}" type="presOf" srcId="{D0ECCD06-9C52-4127-9B92-676FDDBA004D}" destId="{DAD83888-A1FE-4B7C-9B63-EC9189052E4C}" srcOrd="0" destOrd="0" presId="urn:microsoft.com/office/officeart/2018/5/layout/IconLeafLabelList"/>
    <dgm:cxn modelId="{1FE0CBA5-66D3-48DD-A29D-D48434F218B9}" type="presParOf" srcId="{377CC8F0-655F-4BBB-BCBB-4C2512767458}" destId="{0713DAF2-32CD-427E-ACFE-105833A7DC21}" srcOrd="0" destOrd="0" presId="urn:microsoft.com/office/officeart/2018/5/layout/IconLeafLabelList"/>
    <dgm:cxn modelId="{956EA857-9DB6-4F08-9536-9096A927B5D7}" type="presParOf" srcId="{0713DAF2-32CD-427E-ACFE-105833A7DC21}" destId="{7907855A-15CF-4E1B-B487-3D30685A85D1}" srcOrd="0" destOrd="0" presId="urn:microsoft.com/office/officeart/2018/5/layout/IconLeafLabelList"/>
    <dgm:cxn modelId="{24F8400C-F9B4-4D9B-A26E-679406176D5E}" type="presParOf" srcId="{0713DAF2-32CD-427E-ACFE-105833A7DC21}" destId="{ED7323F2-F533-4E42-AEF2-164B4E4B082B}" srcOrd="1" destOrd="0" presId="urn:microsoft.com/office/officeart/2018/5/layout/IconLeafLabelList"/>
    <dgm:cxn modelId="{B89CBC8E-CDE4-43C4-891D-E8F86B46B43D}" type="presParOf" srcId="{0713DAF2-32CD-427E-ACFE-105833A7DC21}" destId="{623F2703-BAE5-49C3-8DF8-5310C06226D7}" srcOrd="2" destOrd="0" presId="urn:microsoft.com/office/officeart/2018/5/layout/IconLeafLabelList"/>
    <dgm:cxn modelId="{4A1464B5-4996-4388-AD79-CFBCC5EFCBDF}" type="presParOf" srcId="{0713DAF2-32CD-427E-ACFE-105833A7DC21}" destId="{94E5E289-7304-4176-9CDE-ECCC4E286D99}" srcOrd="3" destOrd="0" presId="urn:microsoft.com/office/officeart/2018/5/layout/IconLeafLabelList"/>
    <dgm:cxn modelId="{C245AA23-1FE6-4562-B5E3-BD26BAF65FA1}" type="presParOf" srcId="{377CC8F0-655F-4BBB-BCBB-4C2512767458}" destId="{13EB7059-8735-4876-A1EE-D8C345BD0DD7}" srcOrd="1" destOrd="0" presId="urn:microsoft.com/office/officeart/2018/5/layout/IconLeafLabelList"/>
    <dgm:cxn modelId="{58B2FBC0-D785-4834-98DB-2B46DA59A808}" type="presParOf" srcId="{377CC8F0-655F-4BBB-BCBB-4C2512767458}" destId="{FE437367-2CAD-44FE-8FBD-CA2EDDBFE616}" srcOrd="2" destOrd="0" presId="urn:microsoft.com/office/officeart/2018/5/layout/IconLeafLabelList"/>
    <dgm:cxn modelId="{E39A528E-1A8D-4EDD-86F5-E7D0511FE11E}" type="presParOf" srcId="{FE437367-2CAD-44FE-8FBD-CA2EDDBFE616}" destId="{91B101EF-E34F-488D-9288-F4105CC6E325}" srcOrd="0" destOrd="0" presId="urn:microsoft.com/office/officeart/2018/5/layout/IconLeafLabelList"/>
    <dgm:cxn modelId="{FFBB58FC-70FD-4C63-BFCC-88E1F1736DBD}" type="presParOf" srcId="{FE437367-2CAD-44FE-8FBD-CA2EDDBFE616}" destId="{10A9F29A-F205-48D9-A8D0-FC2235C05F9F}" srcOrd="1" destOrd="0" presId="urn:microsoft.com/office/officeart/2018/5/layout/IconLeafLabelList"/>
    <dgm:cxn modelId="{80A333ED-FC5D-4F4D-BE68-2847907BF14C}" type="presParOf" srcId="{FE437367-2CAD-44FE-8FBD-CA2EDDBFE616}" destId="{F0DD9E25-EDE6-480A-91AE-F8D0BDFF9822}" srcOrd="2" destOrd="0" presId="urn:microsoft.com/office/officeart/2018/5/layout/IconLeafLabelList"/>
    <dgm:cxn modelId="{3ECDFB47-E85A-4CA8-B97D-599D343E7FC4}" type="presParOf" srcId="{FE437367-2CAD-44FE-8FBD-CA2EDDBFE616}" destId="{56EFD898-D1A0-4EB2-B258-ABE3A3DB51FE}" srcOrd="3" destOrd="0" presId="urn:microsoft.com/office/officeart/2018/5/layout/IconLeafLabelList"/>
    <dgm:cxn modelId="{CF1C99E7-7D1D-44CB-B4E7-B056A209DE22}" type="presParOf" srcId="{377CC8F0-655F-4BBB-BCBB-4C2512767458}" destId="{0550C3FF-75B4-4A47-BE99-CE5895BFC37A}" srcOrd="3" destOrd="0" presId="urn:microsoft.com/office/officeart/2018/5/layout/IconLeafLabelList"/>
    <dgm:cxn modelId="{CE0E991F-0FDA-4F51-ABC5-91F9803EF059}" type="presParOf" srcId="{377CC8F0-655F-4BBB-BCBB-4C2512767458}" destId="{6D135DFA-3277-4849-9B53-1C562BD61904}" srcOrd="4" destOrd="0" presId="urn:microsoft.com/office/officeart/2018/5/layout/IconLeafLabelList"/>
    <dgm:cxn modelId="{C900ECEC-5231-4607-AF09-350A79A670E6}" type="presParOf" srcId="{6D135DFA-3277-4849-9B53-1C562BD61904}" destId="{706F35AE-E5A5-49C6-AFE3-42A21D86FBB8}" srcOrd="0" destOrd="0" presId="urn:microsoft.com/office/officeart/2018/5/layout/IconLeafLabelList"/>
    <dgm:cxn modelId="{4057C392-96DF-4203-8E18-3B54E317F955}" type="presParOf" srcId="{6D135DFA-3277-4849-9B53-1C562BD61904}" destId="{8C7EDD19-FF2A-4BD7-AF24-6385A99F14DD}" srcOrd="1" destOrd="0" presId="urn:microsoft.com/office/officeart/2018/5/layout/IconLeafLabelList"/>
    <dgm:cxn modelId="{7314F3D8-0568-4ACA-8CBD-82E06A3F8D2E}" type="presParOf" srcId="{6D135DFA-3277-4849-9B53-1C562BD61904}" destId="{99419AD6-FEB3-4124-9124-BC75684BCB9B}" srcOrd="2" destOrd="0" presId="urn:microsoft.com/office/officeart/2018/5/layout/IconLeafLabelList"/>
    <dgm:cxn modelId="{0D2D3B9F-B590-48B6-9522-C63F694D979B}" type="presParOf" srcId="{6D135DFA-3277-4849-9B53-1C562BD61904}" destId="{DAD83888-A1FE-4B7C-9B63-EC9189052E4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096D9-E5CF-48CF-B45A-F1301979F6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378C187-6CDF-4B5B-A6E2-40D9507FCE0B}">
      <dgm:prSet/>
      <dgm:spPr/>
      <dgm:t>
        <a:bodyPr/>
        <a:lstStyle/>
        <a:p>
          <a:pPr>
            <a:defRPr cap="all"/>
          </a:pPr>
          <a:r>
            <a:rPr lang="en-US"/>
            <a:t>Web Browsing (HTTP/3)</a:t>
          </a:r>
        </a:p>
      </dgm:t>
    </dgm:pt>
    <dgm:pt modelId="{80FE27CD-59F2-463F-94E6-AB31695C8247}" type="parTrans" cxnId="{C03C82C1-B074-4F17-9EF6-923561414857}">
      <dgm:prSet/>
      <dgm:spPr/>
      <dgm:t>
        <a:bodyPr/>
        <a:lstStyle/>
        <a:p>
          <a:endParaRPr lang="en-US"/>
        </a:p>
      </dgm:t>
    </dgm:pt>
    <dgm:pt modelId="{183DE22B-5393-4D33-BBAE-5655ECAEB713}" type="sibTrans" cxnId="{C03C82C1-B074-4F17-9EF6-923561414857}">
      <dgm:prSet/>
      <dgm:spPr/>
      <dgm:t>
        <a:bodyPr/>
        <a:lstStyle/>
        <a:p>
          <a:endParaRPr lang="en-US"/>
        </a:p>
      </dgm:t>
    </dgm:pt>
    <dgm:pt modelId="{4321C91A-F93B-42E2-98DB-58B54151D61B}">
      <dgm:prSet/>
      <dgm:spPr/>
      <dgm:t>
        <a:bodyPr/>
        <a:lstStyle/>
        <a:p>
          <a:pPr>
            <a:defRPr cap="all"/>
          </a:pPr>
          <a:r>
            <a:rPr lang="en-US"/>
            <a:t>Video and Media Streaming</a:t>
          </a:r>
        </a:p>
      </dgm:t>
    </dgm:pt>
    <dgm:pt modelId="{4212870C-2AEB-451E-A728-060FD3161D2E}" type="parTrans" cxnId="{716536C3-B912-487C-8B28-2E3A7273CC32}">
      <dgm:prSet/>
      <dgm:spPr/>
      <dgm:t>
        <a:bodyPr/>
        <a:lstStyle/>
        <a:p>
          <a:endParaRPr lang="en-US"/>
        </a:p>
      </dgm:t>
    </dgm:pt>
    <dgm:pt modelId="{1D1C5E19-FF8B-41BD-A8C1-E00221F9B8B1}" type="sibTrans" cxnId="{716536C3-B912-487C-8B28-2E3A7273CC32}">
      <dgm:prSet/>
      <dgm:spPr/>
      <dgm:t>
        <a:bodyPr/>
        <a:lstStyle/>
        <a:p>
          <a:endParaRPr lang="en-US"/>
        </a:p>
      </dgm:t>
    </dgm:pt>
    <dgm:pt modelId="{3E28E967-4765-4C78-87C6-4FC402B86484}">
      <dgm:prSet/>
      <dgm:spPr/>
      <dgm:t>
        <a:bodyPr/>
        <a:lstStyle/>
        <a:p>
          <a:pPr>
            <a:defRPr cap="all"/>
          </a:pPr>
          <a:r>
            <a:rPr lang="en-US"/>
            <a:t>DNS over QUIC (DoQ)</a:t>
          </a:r>
        </a:p>
      </dgm:t>
    </dgm:pt>
    <dgm:pt modelId="{974C420F-3D1E-48C9-8913-972C61BF8F29}" type="parTrans" cxnId="{0EDC18AF-5438-461E-AD29-256DA279429D}">
      <dgm:prSet/>
      <dgm:spPr/>
      <dgm:t>
        <a:bodyPr/>
        <a:lstStyle/>
        <a:p>
          <a:endParaRPr lang="en-US"/>
        </a:p>
      </dgm:t>
    </dgm:pt>
    <dgm:pt modelId="{5E1013A5-9F76-482F-8A29-2FF7B760F747}" type="sibTrans" cxnId="{0EDC18AF-5438-461E-AD29-256DA279429D}">
      <dgm:prSet/>
      <dgm:spPr/>
      <dgm:t>
        <a:bodyPr/>
        <a:lstStyle/>
        <a:p>
          <a:endParaRPr lang="en-US"/>
        </a:p>
      </dgm:t>
    </dgm:pt>
    <dgm:pt modelId="{FB868C8E-5859-4E41-A85B-D75E8EF916B5}" type="pres">
      <dgm:prSet presAssocID="{C91096D9-E5CF-48CF-B45A-F1301979F66E}" presName="root" presStyleCnt="0">
        <dgm:presLayoutVars>
          <dgm:dir/>
          <dgm:resizeHandles val="exact"/>
        </dgm:presLayoutVars>
      </dgm:prSet>
      <dgm:spPr/>
    </dgm:pt>
    <dgm:pt modelId="{8BCA8CE2-D576-481F-AC9D-4372FAF2E11E}" type="pres">
      <dgm:prSet presAssocID="{E378C187-6CDF-4B5B-A6E2-40D9507FCE0B}" presName="compNode" presStyleCnt="0"/>
      <dgm:spPr/>
    </dgm:pt>
    <dgm:pt modelId="{071DEEE8-7699-431D-AE25-4AA9D69558C4}" type="pres">
      <dgm:prSet presAssocID="{E378C187-6CDF-4B5B-A6E2-40D9507FCE0B}" presName="iconBgRect" presStyleLbl="bgShp" presStyleIdx="0" presStyleCnt="3"/>
      <dgm:spPr/>
    </dgm:pt>
    <dgm:pt modelId="{A840CAFA-B049-4673-B6F6-1E3CC1747CB5}" type="pres">
      <dgm:prSet presAssocID="{E378C187-6CDF-4B5B-A6E2-40D9507FCE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68BBA40-CECD-4870-A859-1520E65D7129}" type="pres">
      <dgm:prSet presAssocID="{E378C187-6CDF-4B5B-A6E2-40D9507FCE0B}" presName="spaceRect" presStyleCnt="0"/>
      <dgm:spPr/>
    </dgm:pt>
    <dgm:pt modelId="{CC8F9D1C-0990-4AF8-BB8A-9E1D3C9C7718}" type="pres">
      <dgm:prSet presAssocID="{E378C187-6CDF-4B5B-A6E2-40D9507FCE0B}" presName="textRect" presStyleLbl="revTx" presStyleIdx="0" presStyleCnt="3">
        <dgm:presLayoutVars>
          <dgm:chMax val="1"/>
          <dgm:chPref val="1"/>
        </dgm:presLayoutVars>
      </dgm:prSet>
      <dgm:spPr/>
    </dgm:pt>
    <dgm:pt modelId="{8712C315-3D3A-4D64-8835-4C4E90823DE0}" type="pres">
      <dgm:prSet presAssocID="{183DE22B-5393-4D33-BBAE-5655ECAEB713}" presName="sibTrans" presStyleCnt="0"/>
      <dgm:spPr/>
    </dgm:pt>
    <dgm:pt modelId="{BD7D7627-4971-4293-93F8-A8B23BFA73F4}" type="pres">
      <dgm:prSet presAssocID="{4321C91A-F93B-42E2-98DB-58B54151D61B}" presName="compNode" presStyleCnt="0"/>
      <dgm:spPr/>
    </dgm:pt>
    <dgm:pt modelId="{BB8866B6-AA96-4EBA-B947-2864BE9DA027}" type="pres">
      <dgm:prSet presAssocID="{4321C91A-F93B-42E2-98DB-58B54151D61B}" presName="iconBgRect" presStyleLbl="bgShp" presStyleIdx="1" presStyleCnt="3"/>
      <dgm:spPr/>
    </dgm:pt>
    <dgm:pt modelId="{5F6FA9EE-47F8-4514-A11F-5C7AC9A4E07D}" type="pres">
      <dgm:prSet presAssocID="{4321C91A-F93B-42E2-98DB-58B54151D6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9A6E2AD-3693-45B6-B0D6-90CDB994E5F2}" type="pres">
      <dgm:prSet presAssocID="{4321C91A-F93B-42E2-98DB-58B54151D61B}" presName="spaceRect" presStyleCnt="0"/>
      <dgm:spPr/>
    </dgm:pt>
    <dgm:pt modelId="{A0F48FE8-CFC3-4A85-87E7-22851E7D8D72}" type="pres">
      <dgm:prSet presAssocID="{4321C91A-F93B-42E2-98DB-58B54151D61B}" presName="textRect" presStyleLbl="revTx" presStyleIdx="1" presStyleCnt="3">
        <dgm:presLayoutVars>
          <dgm:chMax val="1"/>
          <dgm:chPref val="1"/>
        </dgm:presLayoutVars>
      </dgm:prSet>
      <dgm:spPr/>
    </dgm:pt>
    <dgm:pt modelId="{61A5CDFE-8689-43B4-BA78-6820D7FCFE14}" type="pres">
      <dgm:prSet presAssocID="{1D1C5E19-FF8B-41BD-A8C1-E00221F9B8B1}" presName="sibTrans" presStyleCnt="0"/>
      <dgm:spPr/>
    </dgm:pt>
    <dgm:pt modelId="{3AA0411A-5637-461C-8AE3-3D0E43247F05}" type="pres">
      <dgm:prSet presAssocID="{3E28E967-4765-4C78-87C6-4FC402B86484}" presName="compNode" presStyleCnt="0"/>
      <dgm:spPr/>
    </dgm:pt>
    <dgm:pt modelId="{5B525741-990E-4500-9A78-F8E3577D3FA0}" type="pres">
      <dgm:prSet presAssocID="{3E28E967-4765-4C78-87C6-4FC402B86484}" presName="iconBgRect" presStyleLbl="bgShp" presStyleIdx="2" presStyleCnt="3"/>
      <dgm:spPr/>
    </dgm:pt>
    <dgm:pt modelId="{4B912890-76FF-41DC-9905-1765601B112E}" type="pres">
      <dgm:prSet presAssocID="{3E28E967-4765-4C78-87C6-4FC402B864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9A38855-9FB9-4679-8E56-914BEC004675}" type="pres">
      <dgm:prSet presAssocID="{3E28E967-4765-4C78-87C6-4FC402B86484}" presName="spaceRect" presStyleCnt="0"/>
      <dgm:spPr/>
    </dgm:pt>
    <dgm:pt modelId="{BB46CC45-C649-4638-91CC-D5F3039F28AA}" type="pres">
      <dgm:prSet presAssocID="{3E28E967-4765-4C78-87C6-4FC402B8648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CC66D3B-94B6-462C-8B43-438F72C057F5}" type="presOf" srcId="{4321C91A-F93B-42E2-98DB-58B54151D61B}" destId="{A0F48FE8-CFC3-4A85-87E7-22851E7D8D72}" srcOrd="0" destOrd="0" presId="urn:microsoft.com/office/officeart/2018/5/layout/IconCircleLabelList"/>
    <dgm:cxn modelId="{73F1AE47-4D4D-44E9-8565-80FA747BC195}" type="presOf" srcId="{3E28E967-4765-4C78-87C6-4FC402B86484}" destId="{BB46CC45-C649-4638-91CC-D5F3039F28AA}" srcOrd="0" destOrd="0" presId="urn:microsoft.com/office/officeart/2018/5/layout/IconCircleLabelList"/>
    <dgm:cxn modelId="{98930C92-05F9-48CC-BFDA-6F0BFEA942E7}" type="presOf" srcId="{C91096D9-E5CF-48CF-B45A-F1301979F66E}" destId="{FB868C8E-5859-4E41-A85B-D75E8EF916B5}" srcOrd="0" destOrd="0" presId="urn:microsoft.com/office/officeart/2018/5/layout/IconCircleLabelList"/>
    <dgm:cxn modelId="{0EDC18AF-5438-461E-AD29-256DA279429D}" srcId="{C91096D9-E5CF-48CF-B45A-F1301979F66E}" destId="{3E28E967-4765-4C78-87C6-4FC402B86484}" srcOrd="2" destOrd="0" parTransId="{974C420F-3D1E-48C9-8913-972C61BF8F29}" sibTransId="{5E1013A5-9F76-482F-8A29-2FF7B760F747}"/>
    <dgm:cxn modelId="{CAE4C8C0-E1A4-42A1-B6CA-9AB2C20A9ACB}" type="presOf" srcId="{E378C187-6CDF-4B5B-A6E2-40D9507FCE0B}" destId="{CC8F9D1C-0990-4AF8-BB8A-9E1D3C9C7718}" srcOrd="0" destOrd="0" presId="urn:microsoft.com/office/officeart/2018/5/layout/IconCircleLabelList"/>
    <dgm:cxn modelId="{C03C82C1-B074-4F17-9EF6-923561414857}" srcId="{C91096D9-E5CF-48CF-B45A-F1301979F66E}" destId="{E378C187-6CDF-4B5B-A6E2-40D9507FCE0B}" srcOrd="0" destOrd="0" parTransId="{80FE27CD-59F2-463F-94E6-AB31695C8247}" sibTransId="{183DE22B-5393-4D33-BBAE-5655ECAEB713}"/>
    <dgm:cxn modelId="{716536C3-B912-487C-8B28-2E3A7273CC32}" srcId="{C91096D9-E5CF-48CF-B45A-F1301979F66E}" destId="{4321C91A-F93B-42E2-98DB-58B54151D61B}" srcOrd="1" destOrd="0" parTransId="{4212870C-2AEB-451E-A728-060FD3161D2E}" sibTransId="{1D1C5E19-FF8B-41BD-A8C1-E00221F9B8B1}"/>
    <dgm:cxn modelId="{89E46035-8479-4D85-BF2F-E59C05365080}" type="presParOf" srcId="{FB868C8E-5859-4E41-A85B-D75E8EF916B5}" destId="{8BCA8CE2-D576-481F-AC9D-4372FAF2E11E}" srcOrd="0" destOrd="0" presId="urn:microsoft.com/office/officeart/2018/5/layout/IconCircleLabelList"/>
    <dgm:cxn modelId="{BF765C13-6F34-43AF-A488-8D402C1834EB}" type="presParOf" srcId="{8BCA8CE2-D576-481F-AC9D-4372FAF2E11E}" destId="{071DEEE8-7699-431D-AE25-4AA9D69558C4}" srcOrd="0" destOrd="0" presId="urn:microsoft.com/office/officeart/2018/5/layout/IconCircleLabelList"/>
    <dgm:cxn modelId="{8D54BFA9-1EB1-4F68-B7A7-FC3D8BA38B53}" type="presParOf" srcId="{8BCA8CE2-D576-481F-AC9D-4372FAF2E11E}" destId="{A840CAFA-B049-4673-B6F6-1E3CC1747CB5}" srcOrd="1" destOrd="0" presId="urn:microsoft.com/office/officeart/2018/5/layout/IconCircleLabelList"/>
    <dgm:cxn modelId="{D6DD7981-932F-4A61-8D84-81E6FC7C90C8}" type="presParOf" srcId="{8BCA8CE2-D576-481F-AC9D-4372FAF2E11E}" destId="{A68BBA40-CECD-4870-A859-1520E65D7129}" srcOrd="2" destOrd="0" presId="urn:microsoft.com/office/officeart/2018/5/layout/IconCircleLabelList"/>
    <dgm:cxn modelId="{EAB4C0E9-28B5-4D00-9C32-12A42E250663}" type="presParOf" srcId="{8BCA8CE2-D576-481F-AC9D-4372FAF2E11E}" destId="{CC8F9D1C-0990-4AF8-BB8A-9E1D3C9C7718}" srcOrd="3" destOrd="0" presId="urn:microsoft.com/office/officeart/2018/5/layout/IconCircleLabelList"/>
    <dgm:cxn modelId="{388DA1D8-E264-4E52-A03B-A69800829764}" type="presParOf" srcId="{FB868C8E-5859-4E41-A85B-D75E8EF916B5}" destId="{8712C315-3D3A-4D64-8835-4C4E90823DE0}" srcOrd="1" destOrd="0" presId="urn:microsoft.com/office/officeart/2018/5/layout/IconCircleLabelList"/>
    <dgm:cxn modelId="{DF02BD30-0323-4831-9C57-6884C67AE0FB}" type="presParOf" srcId="{FB868C8E-5859-4E41-A85B-D75E8EF916B5}" destId="{BD7D7627-4971-4293-93F8-A8B23BFA73F4}" srcOrd="2" destOrd="0" presId="urn:microsoft.com/office/officeart/2018/5/layout/IconCircleLabelList"/>
    <dgm:cxn modelId="{7C96A533-223D-46E9-B77E-7536ABB201AF}" type="presParOf" srcId="{BD7D7627-4971-4293-93F8-A8B23BFA73F4}" destId="{BB8866B6-AA96-4EBA-B947-2864BE9DA027}" srcOrd="0" destOrd="0" presId="urn:microsoft.com/office/officeart/2018/5/layout/IconCircleLabelList"/>
    <dgm:cxn modelId="{FAE8A461-AD0C-4F37-9BD8-A78EAC46D167}" type="presParOf" srcId="{BD7D7627-4971-4293-93F8-A8B23BFA73F4}" destId="{5F6FA9EE-47F8-4514-A11F-5C7AC9A4E07D}" srcOrd="1" destOrd="0" presId="urn:microsoft.com/office/officeart/2018/5/layout/IconCircleLabelList"/>
    <dgm:cxn modelId="{3FE42AE0-44AA-4198-AD7E-0E1EDE73B33C}" type="presParOf" srcId="{BD7D7627-4971-4293-93F8-A8B23BFA73F4}" destId="{D9A6E2AD-3693-45B6-B0D6-90CDB994E5F2}" srcOrd="2" destOrd="0" presId="urn:microsoft.com/office/officeart/2018/5/layout/IconCircleLabelList"/>
    <dgm:cxn modelId="{069DF957-7AA5-47CB-A77C-7F04C14CF83A}" type="presParOf" srcId="{BD7D7627-4971-4293-93F8-A8B23BFA73F4}" destId="{A0F48FE8-CFC3-4A85-87E7-22851E7D8D72}" srcOrd="3" destOrd="0" presId="urn:microsoft.com/office/officeart/2018/5/layout/IconCircleLabelList"/>
    <dgm:cxn modelId="{C10ADDE7-4364-43BA-826F-1B299FA52011}" type="presParOf" srcId="{FB868C8E-5859-4E41-A85B-D75E8EF916B5}" destId="{61A5CDFE-8689-43B4-BA78-6820D7FCFE14}" srcOrd="3" destOrd="0" presId="urn:microsoft.com/office/officeart/2018/5/layout/IconCircleLabelList"/>
    <dgm:cxn modelId="{B46F8508-A8F7-4C4F-B51F-5B4173B6836D}" type="presParOf" srcId="{FB868C8E-5859-4E41-A85B-D75E8EF916B5}" destId="{3AA0411A-5637-461C-8AE3-3D0E43247F05}" srcOrd="4" destOrd="0" presId="urn:microsoft.com/office/officeart/2018/5/layout/IconCircleLabelList"/>
    <dgm:cxn modelId="{89BC8F65-AB43-4E00-9FED-0E90D0C26F8E}" type="presParOf" srcId="{3AA0411A-5637-461C-8AE3-3D0E43247F05}" destId="{5B525741-990E-4500-9A78-F8E3577D3FA0}" srcOrd="0" destOrd="0" presId="urn:microsoft.com/office/officeart/2018/5/layout/IconCircleLabelList"/>
    <dgm:cxn modelId="{AF48D180-0234-4038-B98B-9CBE69DFDB2A}" type="presParOf" srcId="{3AA0411A-5637-461C-8AE3-3D0E43247F05}" destId="{4B912890-76FF-41DC-9905-1765601B112E}" srcOrd="1" destOrd="0" presId="urn:microsoft.com/office/officeart/2018/5/layout/IconCircleLabelList"/>
    <dgm:cxn modelId="{2D434C32-919C-4BB5-A811-02D0DCE6D061}" type="presParOf" srcId="{3AA0411A-5637-461C-8AE3-3D0E43247F05}" destId="{E9A38855-9FB9-4679-8E56-914BEC004675}" srcOrd="2" destOrd="0" presId="urn:microsoft.com/office/officeart/2018/5/layout/IconCircleLabelList"/>
    <dgm:cxn modelId="{602B1792-0CE6-451A-ADF9-56B3D140BDDC}" type="presParOf" srcId="{3AA0411A-5637-461C-8AE3-3D0E43247F05}" destId="{BB46CC45-C649-4638-91CC-D5F3039F28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5ECD83-7E44-4917-9673-4D639EBD525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135B910-26E5-4EEA-9412-9D5CD4F5CC4C}">
      <dgm:prSet/>
      <dgm:spPr/>
      <dgm:t>
        <a:bodyPr/>
        <a:lstStyle/>
        <a:p>
          <a:pPr>
            <a:defRPr cap="all"/>
          </a:pPr>
          <a:r>
            <a:rPr lang="en-US"/>
            <a:t>Cornerstone protocol for modern networks</a:t>
          </a:r>
        </a:p>
      </dgm:t>
    </dgm:pt>
    <dgm:pt modelId="{BB834E30-AFFA-4180-AA32-2DF05C74F07A}" type="parTrans" cxnId="{1335731A-BB10-4D9A-BEA5-3D9F637D73F5}">
      <dgm:prSet/>
      <dgm:spPr/>
      <dgm:t>
        <a:bodyPr/>
        <a:lstStyle/>
        <a:p>
          <a:endParaRPr lang="en-US"/>
        </a:p>
      </dgm:t>
    </dgm:pt>
    <dgm:pt modelId="{7AED04FF-E85C-4F1F-A2C1-DE48FB7A3493}" type="sibTrans" cxnId="{1335731A-BB10-4D9A-BEA5-3D9F637D73F5}">
      <dgm:prSet/>
      <dgm:spPr/>
      <dgm:t>
        <a:bodyPr/>
        <a:lstStyle/>
        <a:p>
          <a:endParaRPr lang="en-US"/>
        </a:p>
      </dgm:t>
    </dgm:pt>
    <dgm:pt modelId="{974AFA91-FA7B-49C5-A726-5ACBD4FE73DB}">
      <dgm:prSet/>
      <dgm:spPr/>
      <dgm:t>
        <a:bodyPr/>
        <a:lstStyle/>
        <a:p>
          <a:pPr>
            <a:defRPr cap="all"/>
          </a:pPr>
          <a:r>
            <a:rPr lang="en-US"/>
            <a:t>Disadvantageous due to the current network implementation</a:t>
          </a:r>
        </a:p>
      </dgm:t>
    </dgm:pt>
    <dgm:pt modelId="{5EEE93D5-D105-4E7B-99C5-A12436904D58}" type="parTrans" cxnId="{FB534223-FDE2-4588-9265-8450CE7F4869}">
      <dgm:prSet/>
      <dgm:spPr/>
      <dgm:t>
        <a:bodyPr/>
        <a:lstStyle/>
        <a:p>
          <a:endParaRPr lang="en-US"/>
        </a:p>
      </dgm:t>
    </dgm:pt>
    <dgm:pt modelId="{F71F09CB-5F5B-45B9-B841-65230CA962C8}" type="sibTrans" cxnId="{FB534223-FDE2-4588-9265-8450CE7F4869}">
      <dgm:prSet/>
      <dgm:spPr/>
      <dgm:t>
        <a:bodyPr/>
        <a:lstStyle/>
        <a:p>
          <a:endParaRPr lang="en-US"/>
        </a:p>
      </dgm:t>
    </dgm:pt>
    <dgm:pt modelId="{4CBF1E88-CD31-447E-B65D-82C11D3F5A16}">
      <dgm:prSet/>
      <dgm:spPr/>
      <dgm:t>
        <a:bodyPr/>
        <a:lstStyle/>
        <a:p>
          <a:pPr>
            <a:defRPr cap="all"/>
          </a:pPr>
          <a:r>
            <a:rPr lang="en-US"/>
            <a:t>Rethink about network infrastructure.</a:t>
          </a:r>
        </a:p>
      </dgm:t>
    </dgm:pt>
    <dgm:pt modelId="{92C14825-7E8F-44CF-8CB9-A0FFFD607F33}" type="parTrans" cxnId="{76BFF8A6-0D2E-4387-9C75-54F49C3E7592}">
      <dgm:prSet/>
      <dgm:spPr/>
      <dgm:t>
        <a:bodyPr/>
        <a:lstStyle/>
        <a:p>
          <a:endParaRPr lang="en-US"/>
        </a:p>
      </dgm:t>
    </dgm:pt>
    <dgm:pt modelId="{2256EBBA-BDD5-4504-B680-0B88FD10F178}" type="sibTrans" cxnId="{76BFF8A6-0D2E-4387-9C75-54F49C3E7592}">
      <dgm:prSet/>
      <dgm:spPr/>
      <dgm:t>
        <a:bodyPr/>
        <a:lstStyle/>
        <a:p>
          <a:endParaRPr lang="en-US"/>
        </a:p>
      </dgm:t>
    </dgm:pt>
    <dgm:pt modelId="{AB5B4223-6DA3-4FB7-A4BA-A28698CBE93F}" type="pres">
      <dgm:prSet presAssocID="{155ECD83-7E44-4917-9673-4D639EBD5254}" presName="root" presStyleCnt="0">
        <dgm:presLayoutVars>
          <dgm:dir/>
          <dgm:resizeHandles val="exact"/>
        </dgm:presLayoutVars>
      </dgm:prSet>
      <dgm:spPr/>
    </dgm:pt>
    <dgm:pt modelId="{1077F212-4660-4178-8742-14696D10C8D0}" type="pres">
      <dgm:prSet presAssocID="{0135B910-26E5-4EEA-9412-9D5CD4F5CC4C}" presName="compNode" presStyleCnt="0"/>
      <dgm:spPr/>
    </dgm:pt>
    <dgm:pt modelId="{E9A9BE08-9782-4E25-840A-8E28D8CA87F0}" type="pres">
      <dgm:prSet presAssocID="{0135B910-26E5-4EEA-9412-9D5CD4F5CC4C}" presName="iconBgRect" presStyleLbl="bgShp" presStyleIdx="0" presStyleCnt="3"/>
      <dgm:spPr/>
    </dgm:pt>
    <dgm:pt modelId="{8FF46D52-2F5A-4AEB-B4C9-FDA00F1D40A5}" type="pres">
      <dgm:prSet presAssocID="{0135B910-26E5-4EEA-9412-9D5CD4F5CC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84D1BE3-9E7A-4596-9DDE-4A3813C97DCC}" type="pres">
      <dgm:prSet presAssocID="{0135B910-26E5-4EEA-9412-9D5CD4F5CC4C}" presName="spaceRect" presStyleCnt="0"/>
      <dgm:spPr/>
    </dgm:pt>
    <dgm:pt modelId="{82D25A3C-8481-46A2-9356-C0231A8A036E}" type="pres">
      <dgm:prSet presAssocID="{0135B910-26E5-4EEA-9412-9D5CD4F5CC4C}" presName="textRect" presStyleLbl="revTx" presStyleIdx="0" presStyleCnt="3">
        <dgm:presLayoutVars>
          <dgm:chMax val="1"/>
          <dgm:chPref val="1"/>
        </dgm:presLayoutVars>
      </dgm:prSet>
      <dgm:spPr/>
    </dgm:pt>
    <dgm:pt modelId="{689FFD27-8B86-4595-A3EA-4C694A548C3E}" type="pres">
      <dgm:prSet presAssocID="{7AED04FF-E85C-4F1F-A2C1-DE48FB7A3493}" presName="sibTrans" presStyleCnt="0"/>
      <dgm:spPr/>
    </dgm:pt>
    <dgm:pt modelId="{D20F8FBD-3216-4B61-9D28-1B39DF344C1B}" type="pres">
      <dgm:prSet presAssocID="{974AFA91-FA7B-49C5-A726-5ACBD4FE73DB}" presName="compNode" presStyleCnt="0"/>
      <dgm:spPr/>
    </dgm:pt>
    <dgm:pt modelId="{C4CC1E1D-7B4A-47D0-ACEB-67F35C027A21}" type="pres">
      <dgm:prSet presAssocID="{974AFA91-FA7B-49C5-A726-5ACBD4FE73DB}" presName="iconBgRect" presStyleLbl="bgShp" presStyleIdx="1" presStyleCnt="3"/>
      <dgm:spPr/>
    </dgm:pt>
    <dgm:pt modelId="{1853E50F-4A6C-46A9-9014-4F699612C302}" type="pres">
      <dgm:prSet presAssocID="{974AFA91-FA7B-49C5-A726-5ACBD4FE73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1F03402-F8D3-4FD8-8EC6-2BA06E69864A}" type="pres">
      <dgm:prSet presAssocID="{974AFA91-FA7B-49C5-A726-5ACBD4FE73DB}" presName="spaceRect" presStyleCnt="0"/>
      <dgm:spPr/>
    </dgm:pt>
    <dgm:pt modelId="{C6DE3E20-191A-49AB-B991-39C4913D881D}" type="pres">
      <dgm:prSet presAssocID="{974AFA91-FA7B-49C5-A726-5ACBD4FE73DB}" presName="textRect" presStyleLbl="revTx" presStyleIdx="1" presStyleCnt="3">
        <dgm:presLayoutVars>
          <dgm:chMax val="1"/>
          <dgm:chPref val="1"/>
        </dgm:presLayoutVars>
      </dgm:prSet>
      <dgm:spPr/>
    </dgm:pt>
    <dgm:pt modelId="{F5487690-74BF-42C8-BBB6-BCF7CB217910}" type="pres">
      <dgm:prSet presAssocID="{F71F09CB-5F5B-45B9-B841-65230CA962C8}" presName="sibTrans" presStyleCnt="0"/>
      <dgm:spPr/>
    </dgm:pt>
    <dgm:pt modelId="{51AA0443-9EE6-4CBD-BEA8-D97FB8885363}" type="pres">
      <dgm:prSet presAssocID="{4CBF1E88-CD31-447E-B65D-82C11D3F5A16}" presName="compNode" presStyleCnt="0"/>
      <dgm:spPr/>
    </dgm:pt>
    <dgm:pt modelId="{F66F075F-95F9-4157-8226-CFDD886CF298}" type="pres">
      <dgm:prSet presAssocID="{4CBF1E88-CD31-447E-B65D-82C11D3F5A16}" presName="iconBgRect" presStyleLbl="bgShp" presStyleIdx="2" presStyleCnt="3"/>
      <dgm:spPr/>
    </dgm:pt>
    <dgm:pt modelId="{D5176A94-08C0-4DDA-BAB5-D58D40A450BA}" type="pres">
      <dgm:prSet presAssocID="{4CBF1E88-CD31-447E-B65D-82C11D3F5A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451805E-056E-41EC-AABF-9F30EFC91917}" type="pres">
      <dgm:prSet presAssocID="{4CBF1E88-CD31-447E-B65D-82C11D3F5A16}" presName="spaceRect" presStyleCnt="0"/>
      <dgm:spPr/>
    </dgm:pt>
    <dgm:pt modelId="{B80F9C1C-F49C-48A3-B519-FA2BF30821E0}" type="pres">
      <dgm:prSet presAssocID="{4CBF1E88-CD31-447E-B65D-82C11D3F5A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35731A-BB10-4D9A-BEA5-3D9F637D73F5}" srcId="{155ECD83-7E44-4917-9673-4D639EBD5254}" destId="{0135B910-26E5-4EEA-9412-9D5CD4F5CC4C}" srcOrd="0" destOrd="0" parTransId="{BB834E30-AFFA-4180-AA32-2DF05C74F07A}" sibTransId="{7AED04FF-E85C-4F1F-A2C1-DE48FB7A3493}"/>
    <dgm:cxn modelId="{FB534223-FDE2-4588-9265-8450CE7F4869}" srcId="{155ECD83-7E44-4917-9673-4D639EBD5254}" destId="{974AFA91-FA7B-49C5-A726-5ACBD4FE73DB}" srcOrd="1" destOrd="0" parTransId="{5EEE93D5-D105-4E7B-99C5-A12436904D58}" sibTransId="{F71F09CB-5F5B-45B9-B841-65230CA962C8}"/>
    <dgm:cxn modelId="{56541657-644C-4DC7-BCBF-3C0EFCB2C39B}" type="presOf" srcId="{4CBF1E88-CD31-447E-B65D-82C11D3F5A16}" destId="{B80F9C1C-F49C-48A3-B519-FA2BF30821E0}" srcOrd="0" destOrd="0" presId="urn:microsoft.com/office/officeart/2018/5/layout/IconCircleLabelList"/>
    <dgm:cxn modelId="{19872F8E-06BE-4897-8810-5760708B8D70}" type="presOf" srcId="{155ECD83-7E44-4917-9673-4D639EBD5254}" destId="{AB5B4223-6DA3-4FB7-A4BA-A28698CBE93F}" srcOrd="0" destOrd="0" presId="urn:microsoft.com/office/officeart/2018/5/layout/IconCircleLabelList"/>
    <dgm:cxn modelId="{A36B7591-E99F-4C63-AC6F-2D345B15E8CB}" type="presOf" srcId="{0135B910-26E5-4EEA-9412-9D5CD4F5CC4C}" destId="{82D25A3C-8481-46A2-9356-C0231A8A036E}" srcOrd="0" destOrd="0" presId="urn:microsoft.com/office/officeart/2018/5/layout/IconCircleLabelList"/>
    <dgm:cxn modelId="{76BFF8A6-0D2E-4387-9C75-54F49C3E7592}" srcId="{155ECD83-7E44-4917-9673-4D639EBD5254}" destId="{4CBF1E88-CD31-447E-B65D-82C11D3F5A16}" srcOrd="2" destOrd="0" parTransId="{92C14825-7E8F-44CF-8CB9-A0FFFD607F33}" sibTransId="{2256EBBA-BDD5-4504-B680-0B88FD10F178}"/>
    <dgm:cxn modelId="{17FF6CB6-60E2-4038-AEB0-642D13347EAA}" type="presOf" srcId="{974AFA91-FA7B-49C5-A726-5ACBD4FE73DB}" destId="{C6DE3E20-191A-49AB-B991-39C4913D881D}" srcOrd="0" destOrd="0" presId="urn:microsoft.com/office/officeart/2018/5/layout/IconCircleLabelList"/>
    <dgm:cxn modelId="{E3325990-B481-4847-A71F-95BD4DBACA45}" type="presParOf" srcId="{AB5B4223-6DA3-4FB7-A4BA-A28698CBE93F}" destId="{1077F212-4660-4178-8742-14696D10C8D0}" srcOrd="0" destOrd="0" presId="urn:microsoft.com/office/officeart/2018/5/layout/IconCircleLabelList"/>
    <dgm:cxn modelId="{CCDC0B18-572D-4DDF-A4C1-5B810A13334D}" type="presParOf" srcId="{1077F212-4660-4178-8742-14696D10C8D0}" destId="{E9A9BE08-9782-4E25-840A-8E28D8CA87F0}" srcOrd="0" destOrd="0" presId="urn:microsoft.com/office/officeart/2018/5/layout/IconCircleLabelList"/>
    <dgm:cxn modelId="{FEBB99A1-9E03-46A0-90C1-402C108F45EC}" type="presParOf" srcId="{1077F212-4660-4178-8742-14696D10C8D0}" destId="{8FF46D52-2F5A-4AEB-B4C9-FDA00F1D40A5}" srcOrd="1" destOrd="0" presId="urn:microsoft.com/office/officeart/2018/5/layout/IconCircleLabelList"/>
    <dgm:cxn modelId="{1AC0764A-6C3C-4065-ADC1-2AA2457BF8B9}" type="presParOf" srcId="{1077F212-4660-4178-8742-14696D10C8D0}" destId="{A84D1BE3-9E7A-4596-9DDE-4A3813C97DCC}" srcOrd="2" destOrd="0" presId="urn:microsoft.com/office/officeart/2018/5/layout/IconCircleLabelList"/>
    <dgm:cxn modelId="{A1C00538-8EA8-4328-A057-0C6E2B588062}" type="presParOf" srcId="{1077F212-4660-4178-8742-14696D10C8D0}" destId="{82D25A3C-8481-46A2-9356-C0231A8A036E}" srcOrd="3" destOrd="0" presId="urn:microsoft.com/office/officeart/2018/5/layout/IconCircleLabelList"/>
    <dgm:cxn modelId="{1E23542C-9E15-4F86-8537-F0A05F98EF15}" type="presParOf" srcId="{AB5B4223-6DA3-4FB7-A4BA-A28698CBE93F}" destId="{689FFD27-8B86-4595-A3EA-4C694A548C3E}" srcOrd="1" destOrd="0" presId="urn:microsoft.com/office/officeart/2018/5/layout/IconCircleLabelList"/>
    <dgm:cxn modelId="{5FA3027D-D8DC-4FB7-A301-10BF6F92A0C0}" type="presParOf" srcId="{AB5B4223-6DA3-4FB7-A4BA-A28698CBE93F}" destId="{D20F8FBD-3216-4B61-9D28-1B39DF344C1B}" srcOrd="2" destOrd="0" presId="urn:microsoft.com/office/officeart/2018/5/layout/IconCircleLabelList"/>
    <dgm:cxn modelId="{13DAFEE9-4391-42BC-B2E7-F3C90D57F988}" type="presParOf" srcId="{D20F8FBD-3216-4B61-9D28-1B39DF344C1B}" destId="{C4CC1E1D-7B4A-47D0-ACEB-67F35C027A21}" srcOrd="0" destOrd="0" presId="urn:microsoft.com/office/officeart/2018/5/layout/IconCircleLabelList"/>
    <dgm:cxn modelId="{A010D052-7D5C-47BA-B45C-DED8A5CB2278}" type="presParOf" srcId="{D20F8FBD-3216-4B61-9D28-1B39DF344C1B}" destId="{1853E50F-4A6C-46A9-9014-4F699612C302}" srcOrd="1" destOrd="0" presId="urn:microsoft.com/office/officeart/2018/5/layout/IconCircleLabelList"/>
    <dgm:cxn modelId="{3CC194C7-9FFF-4F9F-9651-8276C03B58A5}" type="presParOf" srcId="{D20F8FBD-3216-4B61-9D28-1B39DF344C1B}" destId="{B1F03402-F8D3-4FD8-8EC6-2BA06E69864A}" srcOrd="2" destOrd="0" presId="urn:microsoft.com/office/officeart/2018/5/layout/IconCircleLabelList"/>
    <dgm:cxn modelId="{EA2E735A-2882-4EA1-8C06-7CB5BFAB6CDD}" type="presParOf" srcId="{D20F8FBD-3216-4B61-9D28-1B39DF344C1B}" destId="{C6DE3E20-191A-49AB-B991-39C4913D881D}" srcOrd="3" destOrd="0" presId="urn:microsoft.com/office/officeart/2018/5/layout/IconCircleLabelList"/>
    <dgm:cxn modelId="{B6B3BBCC-12F2-4F9F-8634-F4086890AF2B}" type="presParOf" srcId="{AB5B4223-6DA3-4FB7-A4BA-A28698CBE93F}" destId="{F5487690-74BF-42C8-BBB6-BCF7CB217910}" srcOrd="3" destOrd="0" presId="urn:microsoft.com/office/officeart/2018/5/layout/IconCircleLabelList"/>
    <dgm:cxn modelId="{4CCD87C6-994E-4C72-B392-C99DB3DB7A26}" type="presParOf" srcId="{AB5B4223-6DA3-4FB7-A4BA-A28698CBE93F}" destId="{51AA0443-9EE6-4CBD-BEA8-D97FB8885363}" srcOrd="4" destOrd="0" presId="urn:microsoft.com/office/officeart/2018/5/layout/IconCircleLabelList"/>
    <dgm:cxn modelId="{C75F5AE5-5B7C-48A3-9F45-BBE316BF65D7}" type="presParOf" srcId="{51AA0443-9EE6-4CBD-BEA8-D97FB8885363}" destId="{F66F075F-95F9-4157-8226-CFDD886CF298}" srcOrd="0" destOrd="0" presId="urn:microsoft.com/office/officeart/2018/5/layout/IconCircleLabelList"/>
    <dgm:cxn modelId="{82B70F3E-4785-4D3E-92E1-6A65B5641713}" type="presParOf" srcId="{51AA0443-9EE6-4CBD-BEA8-D97FB8885363}" destId="{D5176A94-08C0-4DDA-BAB5-D58D40A450BA}" srcOrd="1" destOrd="0" presId="urn:microsoft.com/office/officeart/2018/5/layout/IconCircleLabelList"/>
    <dgm:cxn modelId="{A6E9D6B3-EC00-4D41-B942-1BEB37A2091D}" type="presParOf" srcId="{51AA0443-9EE6-4CBD-BEA8-D97FB8885363}" destId="{7451805E-056E-41EC-AABF-9F30EFC91917}" srcOrd="2" destOrd="0" presId="urn:microsoft.com/office/officeart/2018/5/layout/IconCircleLabelList"/>
    <dgm:cxn modelId="{51872B23-2FC3-424D-A890-ED9C18A3DDDB}" type="presParOf" srcId="{51AA0443-9EE6-4CBD-BEA8-D97FB8885363}" destId="{B80F9C1C-F49C-48A3-B519-FA2BF30821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0B3C3-84C8-2F40-A610-8BC84B18EDF7}">
      <dsp:nvSpPr>
        <dsp:cNvPr id="0" name=""/>
        <dsp:cNvSpPr/>
      </dsp:nvSpPr>
      <dsp:spPr>
        <a:xfrm>
          <a:off x="3722" y="559384"/>
          <a:ext cx="2015460" cy="1209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Reliable and ordered data delivery</a:t>
          </a:r>
        </a:p>
      </dsp:txBody>
      <dsp:txXfrm>
        <a:off x="3722" y="559384"/>
        <a:ext cx="2015460" cy="1209276"/>
      </dsp:txXfrm>
    </dsp:sp>
    <dsp:sp modelId="{C2BDFAC4-013D-3A4E-8909-CB8E49F849D0}">
      <dsp:nvSpPr>
        <dsp:cNvPr id="0" name=""/>
        <dsp:cNvSpPr/>
      </dsp:nvSpPr>
      <dsp:spPr>
        <a:xfrm>
          <a:off x="2220728" y="559384"/>
          <a:ext cx="2015460" cy="1209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congestion control </a:t>
          </a:r>
        </a:p>
      </dsp:txBody>
      <dsp:txXfrm>
        <a:off x="2220728" y="559384"/>
        <a:ext cx="2015460" cy="1209276"/>
      </dsp:txXfrm>
    </dsp:sp>
    <dsp:sp modelId="{1FFBD426-CBDB-5045-BFF6-31CEE7CBF305}">
      <dsp:nvSpPr>
        <dsp:cNvPr id="0" name=""/>
        <dsp:cNvSpPr/>
      </dsp:nvSpPr>
      <dsp:spPr>
        <a:xfrm>
          <a:off x="4437734" y="559384"/>
          <a:ext cx="2015460" cy="12092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integrated security</a:t>
          </a:r>
        </a:p>
      </dsp:txBody>
      <dsp:txXfrm>
        <a:off x="4437734" y="559384"/>
        <a:ext cx="2015460" cy="1209276"/>
      </dsp:txXfrm>
    </dsp:sp>
    <dsp:sp modelId="{97B6809D-E22A-7A4F-8387-959CFA605429}">
      <dsp:nvSpPr>
        <dsp:cNvPr id="0" name=""/>
        <dsp:cNvSpPr/>
      </dsp:nvSpPr>
      <dsp:spPr>
        <a:xfrm>
          <a:off x="6654740" y="559384"/>
          <a:ext cx="2015460" cy="12092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Fast connection setup</a:t>
          </a:r>
        </a:p>
      </dsp:txBody>
      <dsp:txXfrm>
        <a:off x="6654740" y="559384"/>
        <a:ext cx="2015460" cy="1209276"/>
      </dsp:txXfrm>
    </dsp:sp>
    <dsp:sp modelId="{9DC9F702-C113-2D4E-BC07-3DE69E94DA1F}">
      <dsp:nvSpPr>
        <dsp:cNvPr id="0" name=""/>
        <dsp:cNvSpPr/>
      </dsp:nvSpPr>
      <dsp:spPr>
        <a:xfrm>
          <a:off x="8871746" y="559384"/>
          <a:ext cx="2015460" cy="12092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Multistreaming</a:t>
          </a:r>
        </a:p>
      </dsp:txBody>
      <dsp:txXfrm>
        <a:off x="8871746" y="559384"/>
        <a:ext cx="2015460" cy="1209276"/>
      </dsp:txXfrm>
    </dsp:sp>
    <dsp:sp modelId="{F754DBCA-2C23-FE48-8A04-EE66E0B29665}">
      <dsp:nvSpPr>
        <dsp:cNvPr id="0" name=""/>
        <dsp:cNvSpPr/>
      </dsp:nvSpPr>
      <dsp:spPr>
        <a:xfrm>
          <a:off x="3722" y="1970207"/>
          <a:ext cx="2015460" cy="1209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flow control</a:t>
          </a:r>
        </a:p>
      </dsp:txBody>
      <dsp:txXfrm>
        <a:off x="3722" y="1970207"/>
        <a:ext cx="2015460" cy="1209276"/>
      </dsp:txXfrm>
    </dsp:sp>
    <dsp:sp modelId="{06963DA9-F243-AD4C-ABAD-83DA411A8D20}">
      <dsp:nvSpPr>
        <dsp:cNvPr id="0" name=""/>
        <dsp:cNvSpPr/>
      </dsp:nvSpPr>
      <dsp:spPr>
        <a:xfrm>
          <a:off x="2220728" y="1970207"/>
          <a:ext cx="2015460" cy="1209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Connection Migration and Management</a:t>
          </a:r>
        </a:p>
      </dsp:txBody>
      <dsp:txXfrm>
        <a:off x="2220728" y="1970207"/>
        <a:ext cx="2015460" cy="1209276"/>
      </dsp:txXfrm>
    </dsp:sp>
    <dsp:sp modelId="{2040B846-29BF-1C4B-BCA5-EF1A6FB58428}">
      <dsp:nvSpPr>
        <dsp:cNvPr id="0" name=""/>
        <dsp:cNvSpPr/>
      </dsp:nvSpPr>
      <dsp:spPr>
        <a:xfrm>
          <a:off x="4437734" y="1970207"/>
          <a:ext cx="2015460" cy="12092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Error Handling</a:t>
          </a:r>
        </a:p>
      </dsp:txBody>
      <dsp:txXfrm>
        <a:off x="4437734" y="1970207"/>
        <a:ext cx="2015460" cy="1209276"/>
      </dsp:txXfrm>
    </dsp:sp>
    <dsp:sp modelId="{C753D68C-6F6B-2149-A49D-745A3B860B6C}">
      <dsp:nvSpPr>
        <dsp:cNvPr id="0" name=""/>
        <dsp:cNvSpPr/>
      </dsp:nvSpPr>
      <dsp:spPr>
        <a:xfrm>
          <a:off x="6654740" y="1970207"/>
          <a:ext cx="2015460" cy="12092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Efficient Retransmission of Lost Packets</a:t>
          </a:r>
        </a:p>
      </dsp:txBody>
      <dsp:txXfrm>
        <a:off x="6654740" y="1970207"/>
        <a:ext cx="2015460" cy="1209276"/>
      </dsp:txXfrm>
    </dsp:sp>
    <dsp:sp modelId="{7DF61370-0B3E-4E47-8300-19C7B2427F7F}">
      <dsp:nvSpPr>
        <dsp:cNvPr id="0" name=""/>
        <dsp:cNvSpPr/>
      </dsp:nvSpPr>
      <dsp:spPr>
        <a:xfrm>
          <a:off x="8871746" y="1970207"/>
          <a:ext cx="2015460" cy="12092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Address Validation </a:t>
          </a:r>
        </a:p>
      </dsp:txBody>
      <dsp:txXfrm>
        <a:off x="8871746" y="1970207"/>
        <a:ext cx="2015460" cy="1209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0CE54-49CA-2B4F-BA5A-FEFD694D3AC6}">
      <dsp:nvSpPr>
        <dsp:cNvPr id="0" name=""/>
        <dsp:cNvSpPr/>
      </dsp:nvSpPr>
      <dsp:spPr>
        <a:xfrm>
          <a:off x="0" y="848406"/>
          <a:ext cx="1701707" cy="20420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0" rIns="16809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Fast Connection Establishment</a:t>
          </a:r>
        </a:p>
      </dsp:txBody>
      <dsp:txXfrm>
        <a:off x="0" y="1665226"/>
        <a:ext cx="1701707" cy="1225229"/>
      </dsp:txXfrm>
    </dsp:sp>
    <dsp:sp modelId="{26900878-0264-BF45-B3F9-A4FA6A8108D8}">
      <dsp:nvSpPr>
        <dsp:cNvPr id="0" name=""/>
        <dsp:cNvSpPr/>
      </dsp:nvSpPr>
      <dsp:spPr>
        <a:xfrm>
          <a:off x="0" y="848406"/>
          <a:ext cx="1701707" cy="8168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165100" rIns="16809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01</a:t>
          </a:r>
        </a:p>
      </dsp:txBody>
      <dsp:txXfrm>
        <a:off x="0" y="848406"/>
        <a:ext cx="1701707" cy="816819"/>
      </dsp:txXfrm>
    </dsp:sp>
    <dsp:sp modelId="{2418DE68-8E5F-0043-A6B4-C13A38246B3A}">
      <dsp:nvSpPr>
        <dsp:cNvPr id="0" name=""/>
        <dsp:cNvSpPr/>
      </dsp:nvSpPr>
      <dsp:spPr>
        <a:xfrm>
          <a:off x="1837844" y="848406"/>
          <a:ext cx="1701707" cy="20420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0" rIns="16809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HoL Blocking Avoidance</a:t>
          </a:r>
        </a:p>
      </dsp:txBody>
      <dsp:txXfrm>
        <a:off x="1837844" y="1665226"/>
        <a:ext cx="1701707" cy="1225229"/>
      </dsp:txXfrm>
    </dsp:sp>
    <dsp:sp modelId="{C061EDD4-CAB8-804F-BE51-AE42A855E5FA}">
      <dsp:nvSpPr>
        <dsp:cNvPr id="0" name=""/>
        <dsp:cNvSpPr/>
      </dsp:nvSpPr>
      <dsp:spPr>
        <a:xfrm>
          <a:off x="1837844" y="848406"/>
          <a:ext cx="1701707" cy="8168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165100" rIns="16809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02</a:t>
          </a:r>
        </a:p>
      </dsp:txBody>
      <dsp:txXfrm>
        <a:off x="1837844" y="848406"/>
        <a:ext cx="1701707" cy="816819"/>
      </dsp:txXfrm>
    </dsp:sp>
    <dsp:sp modelId="{38D1145C-A62F-3549-BE8E-3216546A7B12}">
      <dsp:nvSpPr>
        <dsp:cNvPr id="0" name=""/>
        <dsp:cNvSpPr/>
      </dsp:nvSpPr>
      <dsp:spPr>
        <a:xfrm>
          <a:off x="3675688" y="848406"/>
          <a:ext cx="1701707" cy="2042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0" rIns="16809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Robust security by default</a:t>
          </a:r>
        </a:p>
      </dsp:txBody>
      <dsp:txXfrm>
        <a:off x="3675688" y="1665226"/>
        <a:ext cx="1701707" cy="1225229"/>
      </dsp:txXfrm>
    </dsp:sp>
    <dsp:sp modelId="{EF5697EC-22B3-2342-A2FE-469B13111F4A}">
      <dsp:nvSpPr>
        <dsp:cNvPr id="0" name=""/>
        <dsp:cNvSpPr/>
      </dsp:nvSpPr>
      <dsp:spPr>
        <a:xfrm>
          <a:off x="3675688" y="848406"/>
          <a:ext cx="1701707" cy="8168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165100" rIns="16809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03</a:t>
          </a:r>
        </a:p>
      </dsp:txBody>
      <dsp:txXfrm>
        <a:off x="3675688" y="848406"/>
        <a:ext cx="1701707" cy="816819"/>
      </dsp:txXfrm>
    </dsp:sp>
    <dsp:sp modelId="{D00BC1E6-7D0C-514F-9385-F2DBF507C02F}">
      <dsp:nvSpPr>
        <dsp:cNvPr id="0" name=""/>
        <dsp:cNvSpPr/>
      </dsp:nvSpPr>
      <dsp:spPr>
        <a:xfrm>
          <a:off x="5513532" y="848406"/>
          <a:ext cx="1701707" cy="20420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0" rIns="16809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Smooth Connection Migration</a:t>
          </a:r>
        </a:p>
      </dsp:txBody>
      <dsp:txXfrm>
        <a:off x="5513532" y="1665226"/>
        <a:ext cx="1701707" cy="1225229"/>
      </dsp:txXfrm>
    </dsp:sp>
    <dsp:sp modelId="{862D80EA-8F3B-FC49-BD59-0FF508E75548}">
      <dsp:nvSpPr>
        <dsp:cNvPr id="0" name=""/>
        <dsp:cNvSpPr/>
      </dsp:nvSpPr>
      <dsp:spPr>
        <a:xfrm>
          <a:off x="5513532" y="848406"/>
          <a:ext cx="1701707" cy="8168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165100" rIns="16809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04</a:t>
          </a:r>
        </a:p>
      </dsp:txBody>
      <dsp:txXfrm>
        <a:off x="5513532" y="848406"/>
        <a:ext cx="1701707" cy="816819"/>
      </dsp:txXfrm>
    </dsp:sp>
    <dsp:sp modelId="{0F8C123C-9B7A-C14F-9289-60A698DF69B1}">
      <dsp:nvSpPr>
        <dsp:cNvPr id="0" name=""/>
        <dsp:cNvSpPr/>
      </dsp:nvSpPr>
      <dsp:spPr>
        <a:xfrm>
          <a:off x="7351377" y="848406"/>
          <a:ext cx="1701707" cy="20420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0" rIns="16809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Improved Packet Loss Retransmission</a:t>
          </a:r>
        </a:p>
      </dsp:txBody>
      <dsp:txXfrm>
        <a:off x="7351377" y="1665226"/>
        <a:ext cx="1701707" cy="1225229"/>
      </dsp:txXfrm>
    </dsp:sp>
    <dsp:sp modelId="{68C8CA11-3A0F-194B-9C00-2E3F37D2841D}">
      <dsp:nvSpPr>
        <dsp:cNvPr id="0" name=""/>
        <dsp:cNvSpPr/>
      </dsp:nvSpPr>
      <dsp:spPr>
        <a:xfrm>
          <a:off x="7351377" y="848406"/>
          <a:ext cx="1701707" cy="8168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165100" rIns="16809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05</a:t>
          </a:r>
        </a:p>
      </dsp:txBody>
      <dsp:txXfrm>
        <a:off x="7351377" y="848406"/>
        <a:ext cx="1701707" cy="816819"/>
      </dsp:txXfrm>
    </dsp:sp>
    <dsp:sp modelId="{B6F30A2C-8BAF-DF4D-A59D-0A843CD4040D}">
      <dsp:nvSpPr>
        <dsp:cNvPr id="0" name=""/>
        <dsp:cNvSpPr/>
      </dsp:nvSpPr>
      <dsp:spPr>
        <a:xfrm>
          <a:off x="9189221" y="848406"/>
          <a:ext cx="1701707" cy="20420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0" rIns="16809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Adaptable to new optimisations and better Error reports</a:t>
          </a:r>
        </a:p>
      </dsp:txBody>
      <dsp:txXfrm>
        <a:off x="9189221" y="1665226"/>
        <a:ext cx="1701707" cy="1225229"/>
      </dsp:txXfrm>
    </dsp:sp>
    <dsp:sp modelId="{FEECAFC3-A4FA-314F-854F-707B3B9A7FC4}">
      <dsp:nvSpPr>
        <dsp:cNvPr id="0" name=""/>
        <dsp:cNvSpPr/>
      </dsp:nvSpPr>
      <dsp:spPr>
        <a:xfrm>
          <a:off x="9189221" y="848406"/>
          <a:ext cx="1701707" cy="8168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91" tIns="165100" rIns="16809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06</a:t>
          </a:r>
        </a:p>
      </dsp:txBody>
      <dsp:txXfrm>
        <a:off x="9189221" y="848406"/>
        <a:ext cx="1701707" cy="816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7855A-15CF-4E1B-B487-3D30685A85D1}">
      <dsp:nvSpPr>
        <dsp:cNvPr id="0" name=""/>
        <dsp:cNvSpPr/>
      </dsp:nvSpPr>
      <dsp:spPr>
        <a:xfrm>
          <a:off x="700214" y="226931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323F2-F533-4E42-AEF2-164B4E4B082B}">
      <dsp:nvSpPr>
        <dsp:cNvPr id="0" name=""/>
        <dsp:cNvSpPr/>
      </dsp:nvSpPr>
      <dsp:spPr>
        <a:xfrm>
          <a:off x="1117027" y="64374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5E289-7304-4176-9CDE-ECCC4E286D99}">
      <dsp:nvSpPr>
        <dsp:cNvPr id="0" name=""/>
        <dsp:cNvSpPr/>
      </dsp:nvSpPr>
      <dsp:spPr>
        <a:xfrm>
          <a:off x="74995" y="27919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Network Infrastructure Incompatibility</a:t>
          </a:r>
        </a:p>
      </dsp:txBody>
      <dsp:txXfrm>
        <a:off x="74995" y="2791931"/>
        <a:ext cx="3206250" cy="720000"/>
      </dsp:txXfrm>
    </dsp:sp>
    <dsp:sp modelId="{91B101EF-E34F-488D-9288-F4105CC6E325}">
      <dsp:nvSpPr>
        <dsp:cNvPr id="0" name=""/>
        <dsp:cNvSpPr/>
      </dsp:nvSpPr>
      <dsp:spPr>
        <a:xfrm>
          <a:off x="4467558" y="226931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A9F29A-F205-48D9-A8D0-FC2235C05F9F}">
      <dsp:nvSpPr>
        <dsp:cNvPr id="0" name=""/>
        <dsp:cNvSpPr/>
      </dsp:nvSpPr>
      <dsp:spPr>
        <a:xfrm>
          <a:off x="4884370" y="64374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FD898-D1A0-4EB2-B258-ABE3A3DB51FE}">
      <dsp:nvSpPr>
        <dsp:cNvPr id="0" name=""/>
        <dsp:cNvSpPr/>
      </dsp:nvSpPr>
      <dsp:spPr>
        <a:xfrm>
          <a:off x="3842339" y="27919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Ambiguity for Network Monitoring</a:t>
          </a:r>
        </a:p>
      </dsp:txBody>
      <dsp:txXfrm>
        <a:off x="3842339" y="2791931"/>
        <a:ext cx="3206250" cy="720000"/>
      </dsp:txXfrm>
    </dsp:sp>
    <dsp:sp modelId="{706F35AE-E5A5-49C6-AFE3-42A21D86FBB8}">
      <dsp:nvSpPr>
        <dsp:cNvPr id="0" name=""/>
        <dsp:cNvSpPr/>
      </dsp:nvSpPr>
      <dsp:spPr>
        <a:xfrm>
          <a:off x="8234902" y="226931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EDD19-FF2A-4BD7-AF24-6385A99F14DD}">
      <dsp:nvSpPr>
        <dsp:cNvPr id="0" name=""/>
        <dsp:cNvSpPr/>
      </dsp:nvSpPr>
      <dsp:spPr>
        <a:xfrm>
          <a:off x="8651714" y="64374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83888-A1FE-4B7C-9B63-EC9189052E4C}">
      <dsp:nvSpPr>
        <dsp:cNvPr id="0" name=""/>
        <dsp:cNvSpPr/>
      </dsp:nvSpPr>
      <dsp:spPr>
        <a:xfrm>
          <a:off x="7609683" y="27919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High Computation Cost</a:t>
          </a:r>
        </a:p>
      </dsp:txBody>
      <dsp:txXfrm>
        <a:off x="7609683" y="2791931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DEEE8-7699-431D-AE25-4AA9D69558C4}">
      <dsp:nvSpPr>
        <dsp:cNvPr id="0" name=""/>
        <dsp:cNvSpPr/>
      </dsp:nvSpPr>
      <dsp:spPr>
        <a:xfrm>
          <a:off x="700214" y="226931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0CAFA-B049-4673-B6F6-1E3CC1747CB5}">
      <dsp:nvSpPr>
        <dsp:cNvPr id="0" name=""/>
        <dsp:cNvSpPr/>
      </dsp:nvSpPr>
      <dsp:spPr>
        <a:xfrm>
          <a:off x="1117027" y="64374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F9D1C-0990-4AF8-BB8A-9E1D3C9C7718}">
      <dsp:nvSpPr>
        <dsp:cNvPr id="0" name=""/>
        <dsp:cNvSpPr/>
      </dsp:nvSpPr>
      <dsp:spPr>
        <a:xfrm>
          <a:off x="74995" y="27919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Web Browsing (HTTP/3)</a:t>
          </a:r>
        </a:p>
      </dsp:txBody>
      <dsp:txXfrm>
        <a:off x="74995" y="2791931"/>
        <a:ext cx="3206250" cy="720000"/>
      </dsp:txXfrm>
    </dsp:sp>
    <dsp:sp modelId="{BB8866B6-AA96-4EBA-B947-2864BE9DA027}">
      <dsp:nvSpPr>
        <dsp:cNvPr id="0" name=""/>
        <dsp:cNvSpPr/>
      </dsp:nvSpPr>
      <dsp:spPr>
        <a:xfrm>
          <a:off x="4467558" y="226931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FA9EE-47F8-4514-A11F-5C7AC9A4E07D}">
      <dsp:nvSpPr>
        <dsp:cNvPr id="0" name=""/>
        <dsp:cNvSpPr/>
      </dsp:nvSpPr>
      <dsp:spPr>
        <a:xfrm>
          <a:off x="4884370" y="64374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48FE8-CFC3-4A85-87E7-22851E7D8D72}">
      <dsp:nvSpPr>
        <dsp:cNvPr id="0" name=""/>
        <dsp:cNvSpPr/>
      </dsp:nvSpPr>
      <dsp:spPr>
        <a:xfrm>
          <a:off x="3842339" y="27919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Video and Media Streaming</a:t>
          </a:r>
        </a:p>
      </dsp:txBody>
      <dsp:txXfrm>
        <a:off x="3842339" y="2791931"/>
        <a:ext cx="3206250" cy="720000"/>
      </dsp:txXfrm>
    </dsp:sp>
    <dsp:sp modelId="{5B525741-990E-4500-9A78-F8E3577D3FA0}">
      <dsp:nvSpPr>
        <dsp:cNvPr id="0" name=""/>
        <dsp:cNvSpPr/>
      </dsp:nvSpPr>
      <dsp:spPr>
        <a:xfrm>
          <a:off x="8234902" y="226931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12890-76FF-41DC-9905-1765601B112E}">
      <dsp:nvSpPr>
        <dsp:cNvPr id="0" name=""/>
        <dsp:cNvSpPr/>
      </dsp:nvSpPr>
      <dsp:spPr>
        <a:xfrm>
          <a:off x="8651714" y="64374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6CC45-C649-4638-91CC-D5F3039F28AA}">
      <dsp:nvSpPr>
        <dsp:cNvPr id="0" name=""/>
        <dsp:cNvSpPr/>
      </dsp:nvSpPr>
      <dsp:spPr>
        <a:xfrm>
          <a:off x="7609683" y="27919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DNS over QUIC (DoQ)</a:t>
          </a:r>
        </a:p>
      </dsp:txBody>
      <dsp:txXfrm>
        <a:off x="7609683" y="2791931"/>
        <a:ext cx="3206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9BE08-9782-4E25-840A-8E28D8CA87F0}">
      <dsp:nvSpPr>
        <dsp:cNvPr id="0" name=""/>
        <dsp:cNvSpPr/>
      </dsp:nvSpPr>
      <dsp:spPr>
        <a:xfrm>
          <a:off x="700214" y="226931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46D52-2F5A-4AEB-B4C9-FDA00F1D40A5}">
      <dsp:nvSpPr>
        <dsp:cNvPr id="0" name=""/>
        <dsp:cNvSpPr/>
      </dsp:nvSpPr>
      <dsp:spPr>
        <a:xfrm>
          <a:off x="1117027" y="64374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25A3C-8481-46A2-9356-C0231A8A036E}">
      <dsp:nvSpPr>
        <dsp:cNvPr id="0" name=""/>
        <dsp:cNvSpPr/>
      </dsp:nvSpPr>
      <dsp:spPr>
        <a:xfrm>
          <a:off x="74995" y="27919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Cornerstone protocol for modern networks</a:t>
          </a:r>
        </a:p>
      </dsp:txBody>
      <dsp:txXfrm>
        <a:off x="74995" y="2791931"/>
        <a:ext cx="3206250" cy="720000"/>
      </dsp:txXfrm>
    </dsp:sp>
    <dsp:sp modelId="{C4CC1E1D-7B4A-47D0-ACEB-67F35C027A21}">
      <dsp:nvSpPr>
        <dsp:cNvPr id="0" name=""/>
        <dsp:cNvSpPr/>
      </dsp:nvSpPr>
      <dsp:spPr>
        <a:xfrm>
          <a:off x="4467558" y="226931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3E50F-4A6C-46A9-9014-4F699612C302}">
      <dsp:nvSpPr>
        <dsp:cNvPr id="0" name=""/>
        <dsp:cNvSpPr/>
      </dsp:nvSpPr>
      <dsp:spPr>
        <a:xfrm>
          <a:off x="4884370" y="64374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E3E20-191A-49AB-B991-39C4913D881D}">
      <dsp:nvSpPr>
        <dsp:cNvPr id="0" name=""/>
        <dsp:cNvSpPr/>
      </dsp:nvSpPr>
      <dsp:spPr>
        <a:xfrm>
          <a:off x="3842339" y="27919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Disadvantageous due to the current network implementation</a:t>
          </a:r>
        </a:p>
      </dsp:txBody>
      <dsp:txXfrm>
        <a:off x="3842339" y="2791931"/>
        <a:ext cx="3206250" cy="720000"/>
      </dsp:txXfrm>
    </dsp:sp>
    <dsp:sp modelId="{F66F075F-95F9-4157-8226-CFDD886CF298}">
      <dsp:nvSpPr>
        <dsp:cNvPr id="0" name=""/>
        <dsp:cNvSpPr/>
      </dsp:nvSpPr>
      <dsp:spPr>
        <a:xfrm>
          <a:off x="8234902" y="226931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176A94-08C0-4DDA-BAB5-D58D40A450BA}">
      <dsp:nvSpPr>
        <dsp:cNvPr id="0" name=""/>
        <dsp:cNvSpPr/>
      </dsp:nvSpPr>
      <dsp:spPr>
        <a:xfrm>
          <a:off x="8651714" y="64374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F9C1C-F49C-48A3-B519-FA2BF30821E0}">
      <dsp:nvSpPr>
        <dsp:cNvPr id="0" name=""/>
        <dsp:cNvSpPr/>
      </dsp:nvSpPr>
      <dsp:spPr>
        <a:xfrm>
          <a:off x="7609683" y="27919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Rethink about network infrastructure.</a:t>
          </a:r>
        </a:p>
      </dsp:txBody>
      <dsp:txXfrm>
        <a:off x="7609683" y="2791931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5E84-02EA-5241-9DF1-B62978EC417C}" type="datetimeFigureOut">
              <a:rPr lang="en-VN" smtClean="0"/>
              <a:t>13/8/25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4EC90-AED0-A841-8EAA-91B44DC366F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7710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6623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60040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59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42716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5203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44524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4354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9865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5962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83942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02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82809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6610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36923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74396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18590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89413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30554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3922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32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99209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33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70916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34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81925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79889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36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28277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38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51635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39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03982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60814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42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52308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44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09439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8542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0109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A10AB-9140-2D60-7BC1-4B26C48B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A511D-42E7-5ED8-CBF0-6EB0CF1BA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9DB5C-7649-132F-70B9-BC2454608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557C4-FABA-84A8-5B2A-3B4CEEDFC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84243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84652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7951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EC90-AED0-A841-8EAA-91B44DC366FF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4087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2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7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92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4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4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6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1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5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32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DF78E92-D6A7-92C5-94C9-A1D981F7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91" b="12212"/>
          <a:stretch>
            <a:fillRect/>
          </a:stretch>
        </p:blipFill>
        <p:spPr>
          <a:xfrm>
            <a:off x="1" y="213361"/>
            <a:ext cx="12191999" cy="685799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21CC1-A046-3BEF-A8F3-8183ED46E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4" y="701965"/>
            <a:ext cx="5882646" cy="1888836"/>
          </a:xfrm>
        </p:spPr>
        <p:txBody>
          <a:bodyPr anchor="t">
            <a:normAutofit fontScale="90000"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A</a:t>
            </a:r>
            <a:r>
              <a:rPr lang="en-VN" sz="6000" dirty="0">
                <a:solidFill>
                  <a:srgbClr val="FFFFFF"/>
                </a:solidFill>
              </a:rPr>
              <a:t> Tutorial on QUIC</a:t>
            </a:r>
            <a:br>
              <a:rPr lang="en-VN" sz="6000" dirty="0">
                <a:solidFill>
                  <a:srgbClr val="FFFFFF"/>
                </a:solidFill>
              </a:rPr>
            </a:br>
            <a:br>
              <a:rPr lang="en-VN" sz="6000" dirty="0">
                <a:solidFill>
                  <a:srgbClr val="FFFFFF"/>
                </a:solidFill>
              </a:rPr>
            </a:br>
            <a:endParaRPr lang="en-VN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D0D4F-D529-0DCC-1FDF-2686A11AB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90" y="5074567"/>
            <a:ext cx="6369590" cy="1305905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Deakin university</a:t>
            </a:r>
          </a:p>
          <a:p>
            <a:r>
              <a:rPr lang="en-US" sz="1500" dirty="0">
                <a:solidFill>
                  <a:srgbClr val="FFFFFF"/>
                </a:solidFill>
              </a:rPr>
              <a:t>Sit202 – computer networks and communication</a:t>
            </a:r>
          </a:p>
          <a:p>
            <a:r>
              <a:rPr lang="en-US" sz="1500" dirty="0">
                <a:solidFill>
                  <a:srgbClr val="FFFFFF"/>
                </a:solidFill>
              </a:rPr>
              <a:t>S</a:t>
            </a:r>
            <a:r>
              <a:rPr lang="en-VN" sz="1500" dirty="0">
                <a:solidFill>
                  <a:srgbClr val="FFFFFF"/>
                </a:solidFill>
              </a:rPr>
              <a:t>tudent’s name: Bao </a:t>
            </a:r>
            <a:r>
              <a:rPr lang="en-US" sz="1500" dirty="0">
                <a:solidFill>
                  <a:srgbClr val="FFFFFF"/>
                </a:solidFill>
              </a:rPr>
              <a:t>Minh Tran</a:t>
            </a:r>
            <a:endParaRPr lang="en-VN" sz="1500" dirty="0">
              <a:solidFill>
                <a:srgbClr val="FFFFFF"/>
              </a:solidFill>
            </a:endParaRPr>
          </a:p>
          <a:p>
            <a:r>
              <a:rPr lang="en-US" sz="1500" dirty="0">
                <a:solidFill>
                  <a:srgbClr val="FFFFFF"/>
                </a:solidFill>
              </a:rPr>
              <a:t>S</a:t>
            </a:r>
            <a:r>
              <a:rPr lang="en-VN" sz="1500" dirty="0">
                <a:solidFill>
                  <a:srgbClr val="FFFFFF"/>
                </a:solidFill>
              </a:rPr>
              <a:t>tudent’s </a:t>
            </a:r>
            <a:r>
              <a:rPr lang="en-US" sz="1500" dirty="0">
                <a:solidFill>
                  <a:srgbClr val="FFFFFF"/>
                </a:solidFill>
              </a:rPr>
              <a:t>ID:</a:t>
            </a:r>
            <a:r>
              <a:rPr lang="en-VN" sz="1500" dirty="0">
                <a:solidFill>
                  <a:srgbClr val="FFFFFF"/>
                </a:solidFill>
              </a:rPr>
              <a:t> s224236373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AE4ADC6-841F-645F-DEE7-751B3CC0CBAB}"/>
              </a:ext>
            </a:extLst>
          </p:cNvPr>
          <p:cNvSpPr txBox="1">
            <a:spLocks/>
          </p:cNvSpPr>
          <p:nvPr/>
        </p:nvSpPr>
        <p:spPr>
          <a:xfrm>
            <a:off x="457194" y="4267200"/>
            <a:ext cx="4235990" cy="4206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FFFF"/>
                </a:solidFill>
              </a:rPr>
              <a:t>Task 6.3HD: My Awesome Tutorial</a:t>
            </a:r>
            <a:endParaRPr lang="en-V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6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210DA226-FDEA-6D25-7199-E0EBA837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8761" r="6351" b="1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5BAD4-1020-F619-4F1A-18675F2C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is QUIC essential 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31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0B45-62C5-924B-9ECD-7F16E0801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690"/>
            <a:ext cx="6411649" cy="689675"/>
          </a:xfrm>
        </p:spPr>
        <p:txBody>
          <a:bodyPr>
            <a:normAutofit/>
          </a:bodyPr>
          <a:lstStyle/>
          <a:p>
            <a:r>
              <a:rPr lang="en-VN" dirty="0"/>
              <a:t>1. Lower Connection Latency</a:t>
            </a:r>
          </a:p>
        </p:txBody>
      </p:sp>
      <p:pic>
        <p:nvPicPr>
          <p:cNvPr id="11" name="Content Placeholder 10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CF03D1D1-EA28-9005-F73E-6499C240D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067" y="2216331"/>
            <a:ext cx="8871865" cy="4108058"/>
          </a:xfrm>
        </p:spPr>
      </p:pic>
    </p:spTree>
    <p:extLst>
      <p:ext uri="{BB962C8B-B14F-4D97-AF65-F5344CB8AC3E}">
        <p14:creationId xmlns:p14="http://schemas.microsoft.com/office/powerpoint/2010/main" val="2049359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oxes on a conveyor belt&#10;&#10;AI-generated content may be incorrect.">
            <a:extLst>
              <a:ext uri="{FF2B5EF4-FFF2-40B4-BE49-F238E27FC236}">
                <a16:creationId xmlns:a16="http://schemas.microsoft.com/office/drawing/2014/main" id="{657CC9D9-BE3C-C4CF-900A-C9A5BC45BF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2"/>
          <a:stretch>
            <a:fillRect/>
          </a:stretch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74A38-7ED0-0ADF-0698-DB84228C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579612" cy="20573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Reliable data delivery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81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8E4E-4215-C06A-CCB5-B420AB5E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1" y="1068714"/>
            <a:ext cx="8162957" cy="798163"/>
          </a:xfrm>
        </p:spPr>
        <p:txBody>
          <a:bodyPr>
            <a:normAutofit fontScale="90000"/>
          </a:bodyPr>
          <a:lstStyle/>
          <a:p>
            <a:r>
              <a:rPr lang="en-VN" dirty="0"/>
              <a:t>3. Head-of-Line (HoL) blocking Avoidance</a:t>
            </a:r>
          </a:p>
        </p:txBody>
      </p:sp>
      <p:pic>
        <p:nvPicPr>
          <p:cNvPr id="7" name="Content Placeholder 6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F965E7E8-CB90-6A1C-3ADF-BE14B1DA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1441" y="1866877"/>
            <a:ext cx="8009118" cy="4131114"/>
          </a:xfrm>
        </p:spPr>
      </p:pic>
    </p:spTree>
    <p:extLst>
      <p:ext uri="{BB962C8B-B14F-4D97-AF65-F5344CB8AC3E}">
        <p14:creationId xmlns:p14="http://schemas.microsoft.com/office/powerpoint/2010/main" val="355392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C7E96-017C-42FE-C721-7771F505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multiplex&#10;&#10;AI-generated content may be incorrect.">
            <a:extLst>
              <a:ext uri="{FF2B5EF4-FFF2-40B4-BE49-F238E27FC236}">
                <a16:creationId xmlns:a16="http://schemas.microsoft.com/office/drawing/2014/main" id="{6329C78C-4A5F-C622-3E34-4F7862712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1803" y="1184587"/>
            <a:ext cx="8608393" cy="5154674"/>
          </a:xfrm>
        </p:spPr>
      </p:pic>
    </p:spTree>
    <p:extLst>
      <p:ext uri="{BB962C8B-B14F-4D97-AF65-F5344CB8AC3E}">
        <p14:creationId xmlns:p14="http://schemas.microsoft.com/office/powerpoint/2010/main" val="175505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5D03-5277-58DA-3A3B-5CCE5FF9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F42E-EA86-77DA-4507-07926E1A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115208"/>
            <a:ext cx="5455920" cy="860156"/>
          </a:xfrm>
        </p:spPr>
        <p:txBody>
          <a:bodyPr/>
          <a:lstStyle/>
          <a:p>
            <a:r>
              <a:rPr lang="en-VN" dirty="0"/>
              <a:t>4. Connection Migration</a:t>
            </a:r>
          </a:p>
        </p:txBody>
      </p:sp>
      <p:pic>
        <p:nvPicPr>
          <p:cNvPr id="7" name="Content Placeholder 6" descr="A diagram of communication overheads&#10;&#10;AI-generated content may be incorrect.">
            <a:extLst>
              <a:ext uri="{FF2B5EF4-FFF2-40B4-BE49-F238E27FC236}">
                <a16:creationId xmlns:a16="http://schemas.microsoft.com/office/drawing/2014/main" id="{2F079768-D4D8-4CE0-6432-A24D9DAEB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7525" y="1975364"/>
            <a:ext cx="8096950" cy="4569648"/>
          </a:xfrm>
        </p:spPr>
      </p:pic>
    </p:spTree>
    <p:extLst>
      <p:ext uri="{BB962C8B-B14F-4D97-AF65-F5344CB8AC3E}">
        <p14:creationId xmlns:p14="http://schemas.microsoft.com/office/powerpoint/2010/main" val="3743009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17AB-2DB5-239C-79E7-034C2F04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16D9-1EEE-44B1-0EF1-8FAC022E0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143387"/>
            <a:ext cx="6675120" cy="578345"/>
          </a:xfrm>
        </p:spPr>
        <p:txBody>
          <a:bodyPr>
            <a:normAutofit fontScale="90000"/>
          </a:bodyPr>
          <a:lstStyle/>
          <a:p>
            <a:r>
              <a:rPr lang="en-VN" dirty="0"/>
              <a:t>5. Streamlined Protocol Evolution </a:t>
            </a:r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15A1259-05E4-834A-5AEC-94B4CDD10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4362" y="1741105"/>
            <a:ext cx="5764207" cy="4867552"/>
          </a:xfrm>
        </p:spPr>
      </p:pic>
    </p:spTree>
    <p:extLst>
      <p:ext uri="{BB962C8B-B14F-4D97-AF65-F5344CB8AC3E}">
        <p14:creationId xmlns:p14="http://schemas.microsoft.com/office/powerpoint/2010/main" val="61067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03C61-CC64-53BF-73F9-58771A77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6. Performance in Congested Network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ow to Reduce Network Congestion | Atera's Blog">
            <a:extLst>
              <a:ext uri="{FF2B5EF4-FFF2-40B4-BE49-F238E27FC236}">
                <a16:creationId xmlns:a16="http://schemas.microsoft.com/office/drawing/2014/main" id="{67AF51B4-2212-95BA-7F47-4751E0B99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3984" y="1773936"/>
            <a:ext cx="7086600" cy="32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8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0669BB0F-7F42-7264-FAB7-CB0517A06C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3026" b="12704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03FB-D5C0-74E2-C9B9-B7DCD3AE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Functionalities &amp; Frame Formats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8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2C8D3-C772-1A59-E604-8CE052E7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VN" dirty="0"/>
              <a:t>Functionality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8255B59-7DB5-40F1-F029-6BCE2579B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981735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489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in-operated binoculars above Central Park Manhatten">
            <a:extLst>
              <a:ext uri="{FF2B5EF4-FFF2-40B4-BE49-F238E27FC236}">
                <a16:creationId xmlns:a16="http://schemas.microsoft.com/office/drawing/2014/main" id="{457EC639-934E-6F74-6868-7F2A68526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5414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DAA05-2D2E-A92F-7528-02D51C27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39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9" name="Picture 18" descr="Three blank billboard frames">
            <a:extLst>
              <a:ext uri="{FF2B5EF4-FFF2-40B4-BE49-F238E27FC236}">
                <a16:creationId xmlns:a16="http://schemas.microsoft.com/office/drawing/2014/main" id="{83EEF9EA-3875-73C1-81F0-B955DFFB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81" r="9091" b="16522"/>
          <a:stretch>
            <a:fillRect/>
          </a:stretch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1D65B-5C38-0A34-3DC8-4F6568C5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18" y="1562101"/>
            <a:ext cx="3905203" cy="2738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Frame Formats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53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13CD8-3D80-9462-B7B7-00675C95A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1D4E-DE01-AA6D-42DD-0DDCD320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PADDING frame</a:t>
            </a:r>
          </a:p>
        </p:txBody>
      </p:sp>
      <p:pic>
        <p:nvPicPr>
          <p:cNvPr id="6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6C8044A-6A35-44C0-BAA3-D0046EA95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7125" y="3078453"/>
            <a:ext cx="6594475" cy="10709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4D975-21EC-2CD0-1589-1E5BEE1CD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1451723"/>
          </a:xfrm>
        </p:spPr>
        <p:txBody>
          <a:bodyPr/>
          <a:lstStyle/>
          <a:p>
            <a:r>
              <a:rPr lang="en-VN" dirty="0"/>
              <a:t>Purpose: increase the size of the packets in the Frame to avoid potential attacks, e.g. Amplification attack. </a:t>
            </a:r>
          </a:p>
        </p:txBody>
      </p:sp>
    </p:spTree>
    <p:extLst>
      <p:ext uri="{BB962C8B-B14F-4D97-AF65-F5344CB8AC3E}">
        <p14:creationId xmlns:p14="http://schemas.microsoft.com/office/powerpoint/2010/main" val="105580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7BA5-9702-1A7E-A92E-9559FB7A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PING frame</a:t>
            </a:r>
          </a:p>
        </p:txBody>
      </p:sp>
      <p:pic>
        <p:nvPicPr>
          <p:cNvPr id="7" name="Content Placeholder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DAA96A5-67FA-A69C-18F9-0DBE49A6E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7125" y="3070224"/>
            <a:ext cx="6594475" cy="10874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A34DF-4AF6-535E-5863-8FA339CA0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VN" dirty="0"/>
              <a:t>Purpose: verify the liveliness of the QUIC connection.</a:t>
            </a:r>
          </a:p>
        </p:txBody>
      </p:sp>
    </p:spTree>
    <p:extLst>
      <p:ext uri="{BB962C8B-B14F-4D97-AF65-F5344CB8AC3E}">
        <p14:creationId xmlns:p14="http://schemas.microsoft.com/office/powerpoint/2010/main" val="177177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FA54E-29A8-B107-9486-C07FDEAFB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1317-3CFE-2891-099C-E61BCEA5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ACK frame</a:t>
            </a:r>
          </a:p>
        </p:txBody>
      </p:sp>
      <p:pic>
        <p:nvPicPr>
          <p:cNvPr id="9" name="Content Placeholder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C91C96A-20EB-F346-A4B9-E662E5FEB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7125" y="2471096"/>
            <a:ext cx="6594475" cy="22856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5689F-AE87-2620-EE61-9ECFD3595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1062510"/>
          </a:xfrm>
        </p:spPr>
        <p:txBody>
          <a:bodyPr/>
          <a:lstStyle/>
          <a:p>
            <a:r>
              <a:rPr lang="en-VN" dirty="0"/>
              <a:t>Purpose: similar to Selective ACK (SACK) in TCP.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71744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6622B-6EF2-2F09-B4DF-EDD7DB1F6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4D80-C07E-7C61-6152-5EB34F56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CRYPTO frame</a:t>
            </a:r>
          </a:p>
        </p:txBody>
      </p:sp>
      <p:pic>
        <p:nvPicPr>
          <p:cNvPr id="7" name="Content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859C309-8490-F322-ECB3-1EA635745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7125" y="2739267"/>
            <a:ext cx="6594475" cy="17493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B7CB4-8C9A-3C78-B54B-D34B045CF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VN" dirty="0"/>
              <a:t>Purpose: carries the TLS handshake messages during connection setup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0337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D11F-601D-4BAF-BFAC-72404DA7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FDA-6812-E277-2CCE-99B6AA74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STREAM frame</a:t>
            </a:r>
          </a:p>
        </p:txBody>
      </p:sp>
      <p:pic>
        <p:nvPicPr>
          <p:cNvPr id="7" name="Content Placeholder 6" descr="A screen shot of a video&#10;&#10;AI-generated content may be incorrect.">
            <a:extLst>
              <a:ext uri="{FF2B5EF4-FFF2-40B4-BE49-F238E27FC236}">
                <a16:creationId xmlns:a16="http://schemas.microsoft.com/office/drawing/2014/main" id="{08BD411B-64C9-C434-E60E-C9BC4EF84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7125" y="2624773"/>
            <a:ext cx="6594475" cy="19783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6F838-4FA9-327B-60A5-666CB51D1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VN" dirty="0"/>
              <a:t>Purpose: initiates a stream of data and transmits the application data for that stream. </a:t>
            </a:r>
          </a:p>
        </p:txBody>
      </p:sp>
    </p:spTree>
    <p:extLst>
      <p:ext uri="{BB962C8B-B14F-4D97-AF65-F5344CB8AC3E}">
        <p14:creationId xmlns:p14="http://schemas.microsoft.com/office/powerpoint/2010/main" val="1131772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080F-A90C-DCA6-955F-F7C160D90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E02D-8471-FA41-F1AB-CF48DEEB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6430421" cy="1451723"/>
          </a:xfrm>
        </p:spPr>
        <p:txBody>
          <a:bodyPr/>
          <a:lstStyle/>
          <a:p>
            <a:r>
              <a:rPr lang="en-VN" dirty="0"/>
              <a:t>CONNECTION_CLOSE frame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0FC15A-0C2F-4A2F-CFE4-0610BFF2F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7445" y="2972168"/>
            <a:ext cx="6594475" cy="19037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F0421-2756-8FE0-0F90-A42BF991D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VN" dirty="0"/>
              <a:t>Purpose: used to terminate a QUIC Connection, can be sent by both endpoints advertently or due to unexpected errors.</a:t>
            </a:r>
          </a:p>
        </p:txBody>
      </p:sp>
    </p:spTree>
    <p:extLst>
      <p:ext uri="{BB962C8B-B14F-4D97-AF65-F5344CB8AC3E}">
        <p14:creationId xmlns:p14="http://schemas.microsoft.com/office/powerpoint/2010/main" val="3940830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E67CB-E836-DCBC-0579-4B556672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3EB0-EE0A-8AB5-6474-454FE775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3011" cy="1451723"/>
          </a:xfrm>
        </p:spPr>
        <p:txBody>
          <a:bodyPr/>
          <a:lstStyle/>
          <a:p>
            <a:r>
              <a:rPr lang="en-VN" dirty="0"/>
              <a:t>HANDSHAKE_DONE frame</a:t>
            </a:r>
          </a:p>
        </p:txBody>
      </p:sp>
      <p:pic>
        <p:nvPicPr>
          <p:cNvPr id="7" name="Content Placeholder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19E4FAF-5349-47DB-CB1B-6C4315B27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7125" y="3066095"/>
            <a:ext cx="6594475" cy="109569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9DF28-082B-F427-33D7-9345899BF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VN" dirty="0"/>
              <a:t>Purpose: designed solely for the server to notify the clients about the confirmation of the Handshake.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24446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shaking hands">
            <a:extLst>
              <a:ext uri="{FF2B5EF4-FFF2-40B4-BE49-F238E27FC236}">
                <a16:creationId xmlns:a16="http://schemas.microsoft.com/office/drawing/2014/main" id="{E27CAABD-CB3E-F1C9-1B1D-C3A6AAA66A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8243" b="6757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ABE74-2188-7A84-DD13-3856C189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QUIC 1-RTT Handshake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306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D30B2-D4A5-DC0F-FB8A-1BD5B149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5FB0748-BC75-604F-84E0-A936BDA11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9D04E64E-7B2F-4278-B6C7-59E201BA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88" y="1081826"/>
            <a:ext cx="4692623" cy="54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4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8CC10-EE85-C82B-FD52-0A5D8660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92" y="1241085"/>
            <a:ext cx="5737860" cy="473024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QUIC, or Quick UDP Internet Connection, was originally developed by Google and </a:t>
            </a:r>
            <a:r>
              <a:rPr lang="en-US" sz="1400" dirty="0" err="1"/>
              <a:t>standardised</a:t>
            </a:r>
            <a:r>
              <a:rPr lang="en-US" sz="1400" dirty="0"/>
              <a:t> by IETF as the transport protocol for HTTP/3.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What is QUIC?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Why is QUIC essential for modern networks?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Its Key functionalities and certain Frame Formats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QUIC 1-RTT Handshake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QUIC Analysis using Wireshark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Its benefits and setbacks compared to existing protocols for the same functionalities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Current Network applications using QUIC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Potential security risks and measures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Scalability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Conclusion &amp; Discussion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5FFD64-4165-CB62-A522-09C140F9E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5179" y="1418292"/>
            <a:ext cx="4375829" cy="437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782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53D5F-2609-5827-C416-0AC399004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16" y="1677259"/>
            <a:ext cx="9948167" cy="43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2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Wires Linked To Core Router">
            <a:extLst>
              <a:ext uri="{FF2B5EF4-FFF2-40B4-BE49-F238E27FC236}">
                <a16:creationId xmlns:a16="http://schemas.microsoft.com/office/drawing/2014/main" id="{D556F6F0-0192-FCD6-4F04-1755066EB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101" r="-1" b="182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17BFB-E0DF-25DF-7C14-4A46F7A8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142790"/>
            <a:ext cx="7943851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Hands-on QUIC analysis using Wireshark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275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oup of yellow figures and a red figure on the other side">
            <a:extLst>
              <a:ext uri="{FF2B5EF4-FFF2-40B4-BE49-F238E27FC236}">
                <a16:creationId xmlns:a16="http://schemas.microsoft.com/office/drawing/2014/main" id="{505C5420-5530-E093-57D3-DF183AAD02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5730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2524B-F9E6-B799-12DA-1EC0535B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686550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Pros and Cons over UDP + TCP/TLS + HTTP/2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195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3792-095D-D32D-4DD7-4A2582FE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VN"/>
              <a:t>Advantages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81EEE5-9BA9-291B-F34D-2CFD01ACE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719456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5405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E981B-2819-ED77-CC8A-74DB0739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VN" dirty="0"/>
              <a:t>Disadvantages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52840B-14E6-587E-B8AC-C93EFA585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190092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8756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Mobile device with apps">
            <a:extLst>
              <a:ext uri="{FF2B5EF4-FFF2-40B4-BE49-F238E27FC236}">
                <a16:creationId xmlns:a16="http://schemas.microsoft.com/office/drawing/2014/main" id="{7F7A4F8A-6333-ECA0-FA73-E897B7D7A9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9D23A-30C7-A582-3840-E2BD85E40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applications using QUIC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6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3347554E-24A4-EFD5-9349-A9768673D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073751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9064B0B-EC19-B42C-EC40-609F2F29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461770"/>
            <a:ext cx="10890929" cy="1097280"/>
          </a:xfrm>
        </p:spPr>
        <p:txBody>
          <a:bodyPr/>
          <a:lstStyle/>
          <a:p>
            <a:r>
              <a:rPr lang="en-VN" dirty="0"/>
              <a:t>Network Applications using QUIC</a:t>
            </a:r>
          </a:p>
        </p:txBody>
      </p:sp>
    </p:spTree>
    <p:extLst>
      <p:ext uri="{BB962C8B-B14F-4D97-AF65-F5344CB8AC3E}">
        <p14:creationId xmlns:p14="http://schemas.microsoft.com/office/powerpoint/2010/main" val="1191669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418BBD-C466-0FDA-3345-C98B315B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80699-6A33-8676-6801-C37EE618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Security threats &amp; Solutions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9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9C81-D762-9B41-0263-36D4484F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69572"/>
            <a:ext cx="10890929" cy="1097280"/>
          </a:xfrm>
        </p:spPr>
        <p:txBody>
          <a:bodyPr/>
          <a:lstStyle/>
          <a:p>
            <a:r>
              <a:rPr lang="en-VN" dirty="0"/>
              <a:t>Amplification Attack</a:t>
            </a:r>
          </a:p>
        </p:txBody>
      </p:sp>
      <p:pic>
        <p:nvPicPr>
          <p:cNvPr id="6" name="Content Placeholder 5" descr="A diagram of a network&#10;&#10;AI-generated content may be incorrect.">
            <a:extLst>
              <a:ext uri="{FF2B5EF4-FFF2-40B4-BE49-F238E27FC236}">
                <a16:creationId xmlns:a16="http://schemas.microsoft.com/office/drawing/2014/main" id="{AC0ECB1B-F11B-306D-3916-76127D91D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3268" y="1898073"/>
            <a:ext cx="6405463" cy="4750773"/>
          </a:xfrm>
        </p:spPr>
      </p:pic>
    </p:spTree>
    <p:extLst>
      <p:ext uri="{BB962C8B-B14F-4D97-AF65-F5344CB8AC3E}">
        <p14:creationId xmlns:p14="http://schemas.microsoft.com/office/powerpoint/2010/main" val="1642564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E613-F721-65C3-4C7D-875161FC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9033-C0B5-A224-4C4D-C4D5B7EE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36321"/>
            <a:ext cx="10890929" cy="1097280"/>
          </a:xfrm>
        </p:spPr>
        <p:txBody>
          <a:bodyPr/>
          <a:lstStyle/>
          <a:p>
            <a:r>
              <a:rPr lang="en-VN" dirty="0"/>
              <a:t>0-RTT Replay Attack</a:t>
            </a:r>
          </a:p>
        </p:txBody>
      </p:sp>
      <p:pic>
        <p:nvPicPr>
          <p:cNvPr id="6" name="Content Placeholder 5" descr="A diagram of a computer attack&#10;&#10;AI-generated content may be incorrect.">
            <a:extLst>
              <a:ext uri="{FF2B5EF4-FFF2-40B4-BE49-F238E27FC236}">
                <a16:creationId xmlns:a16="http://schemas.microsoft.com/office/drawing/2014/main" id="{EA21FEA6-79C3-81C5-29A3-8DB59D3CC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4385" y="1870310"/>
            <a:ext cx="6583227" cy="4766017"/>
          </a:xfrm>
        </p:spPr>
      </p:pic>
    </p:spTree>
    <p:extLst>
      <p:ext uri="{BB962C8B-B14F-4D97-AF65-F5344CB8AC3E}">
        <p14:creationId xmlns:p14="http://schemas.microsoft.com/office/powerpoint/2010/main" val="403186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8D821A09-B7DA-D9BA-38B5-E8B290D8DA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558" b="5173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861CA-C76F-E15C-4E50-08B18A51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QUIC?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110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C93DF-C11A-745E-1821-668BBB0E2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DE97-835B-CE0F-A650-257A53BB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16" y="1039092"/>
            <a:ext cx="10890929" cy="1097280"/>
          </a:xfrm>
        </p:spPr>
        <p:txBody>
          <a:bodyPr/>
          <a:lstStyle/>
          <a:p>
            <a:r>
              <a:rPr lang="en-VN" dirty="0"/>
              <a:t>Optimistic ACK Attack</a:t>
            </a:r>
          </a:p>
        </p:txBody>
      </p:sp>
      <p:pic>
        <p:nvPicPr>
          <p:cNvPr id="6" name="Content Placeholder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679515C4-7CC9-3D29-546E-FF79D0061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6945" y="1911928"/>
            <a:ext cx="6198110" cy="4564352"/>
          </a:xfrm>
        </p:spPr>
      </p:pic>
    </p:spTree>
    <p:extLst>
      <p:ext uri="{BB962C8B-B14F-4D97-AF65-F5344CB8AC3E}">
        <p14:creationId xmlns:p14="http://schemas.microsoft.com/office/powerpoint/2010/main" val="2703799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8036FDDF-1568-0A83-6FB1-B39B31D2B8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127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DDE6A-C44C-D270-1E8F-B69FA100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Scalability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27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graph of blue and black&#10;&#10;AI-generated content may be incorrect.">
            <a:extLst>
              <a:ext uri="{FF2B5EF4-FFF2-40B4-BE49-F238E27FC236}">
                <a16:creationId xmlns:a16="http://schemas.microsoft.com/office/drawing/2014/main" id="{FD4431AB-89AF-59A9-E277-52175812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"/>
          <a:stretch>
            <a:fillRect/>
          </a:stretch>
        </p:blipFill>
        <p:spPr>
          <a:xfrm>
            <a:off x="643467" y="640311"/>
            <a:ext cx="10902365" cy="59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C5198-211D-2BC1-B03A-039362EB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9E8CE-9960-07F8-F3C6-7727D443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 &amp; Discussion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637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E994F-A2A1-3868-4143-A3FED06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VN" dirty="0"/>
              <a:t>Conclusion &amp; Discussion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F08DB12-9732-83C8-6DB0-F1FAFC092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575771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0993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erial view of a highway near the ocean">
            <a:extLst>
              <a:ext uri="{FF2B5EF4-FFF2-40B4-BE49-F238E27FC236}">
                <a16:creationId xmlns:a16="http://schemas.microsoft.com/office/drawing/2014/main" id="{B61FD3E8-1D25-AFCE-C0A4-199182930D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9445" b="15555"/>
          <a:stretch>
            <a:fillRect/>
          </a:stretch>
        </p:blipFill>
        <p:spPr>
          <a:xfrm>
            <a:off x="20" y="360618"/>
            <a:ext cx="12191980" cy="685798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F31D2-261B-EB1B-75A1-C108EC20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2790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72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computer&#10;&#10;AI-generated content may be incorrect.">
            <a:extLst>
              <a:ext uri="{FF2B5EF4-FFF2-40B4-BE49-F238E27FC236}">
                <a16:creationId xmlns:a16="http://schemas.microsoft.com/office/drawing/2014/main" id="{3E39CBE4-380D-B207-E977-1F467DD44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7125" y="1874323"/>
            <a:ext cx="6594475" cy="347924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3FBDB-81D1-6FB4-4FF7-E487AC156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1391920"/>
            <a:ext cx="3859397" cy="4807074"/>
          </a:xfrm>
        </p:spPr>
        <p:txBody>
          <a:bodyPr>
            <a:normAutofit/>
          </a:bodyPr>
          <a:lstStyle/>
          <a:p>
            <a:r>
              <a:rPr lang="en-US" dirty="0"/>
              <a:t>RFC 9000 stated that QUIC offers “flow-controlled streams for structured communication, low-latency connection establishment, and network path migration”.</a:t>
            </a:r>
          </a:p>
          <a:p>
            <a:r>
              <a:rPr lang="en-US" dirty="0"/>
              <a:t>QUIC adopted and improved the key features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on top of UDP port 443, 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562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D67CF6A-4E24-7734-9B9A-D051AA443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3454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16" name="Content Placeholder 15" descr="A diagram of a network&#10;&#10;AI-generated content may be incorrect.">
            <a:extLst>
              <a:ext uri="{FF2B5EF4-FFF2-40B4-BE49-F238E27FC236}">
                <a16:creationId xmlns:a16="http://schemas.microsoft.com/office/drawing/2014/main" id="{911FA63A-476B-686B-53A8-B41B403D5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0073" y="1432560"/>
            <a:ext cx="8331853" cy="4765649"/>
          </a:xfrm>
        </p:spPr>
      </p:pic>
    </p:spTree>
    <p:extLst>
      <p:ext uri="{BB962C8B-B14F-4D97-AF65-F5344CB8AC3E}">
        <p14:creationId xmlns:p14="http://schemas.microsoft.com/office/powerpoint/2010/main" val="256820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D9DE36-DCCB-C1F7-AB96-ED7F3A994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473" y="1644015"/>
            <a:ext cx="10613054" cy="3569970"/>
          </a:xfrm>
        </p:spPr>
      </p:pic>
    </p:spTree>
    <p:extLst>
      <p:ext uri="{BB962C8B-B14F-4D97-AF65-F5344CB8AC3E}">
        <p14:creationId xmlns:p14="http://schemas.microsoft.com/office/powerpoint/2010/main" val="183585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DB191-BB2A-716E-A032-56C1FDABE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wire envelop&#10;&#10;AI-generated content may be incorrect.">
            <a:extLst>
              <a:ext uri="{FF2B5EF4-FFF2-40B4-BE49-F238E27FC236}">
                <a16:creationId xmlns:a16="http://schemas.microsoft.com/office/drawing/2014/main" id="{5F52243D-0377-09F5-D324-FB3E6BAE4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6781" y="1432560"/>
            <a:ext cx="9278437" cy="4870408"/>
          </a:xfrm>
        </p:spPr>
      </p:pic>
    </p:spTree>
    <p:extLst>
      <p:ext uri="{BB962C8B-B14F-4D97-AF65-F5344CB8AC3E}">
        <p14:creationId xmlns:p14="http://schemas.microsoft.com/office/powerpoint/2010/main" val="299760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C02C62-8535-8A7C-7E44-57CA9BB9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9627" y="1432560"/>
            <a:ext cx="10432745" cy="4243287"/>
          </a:xfrm>
        </p:spPr>
      </p:pic>
    </p:spTree>
    <p:extLst>
      <p:ext uri="{BB962C8B-B14F-4D97-AF65-F5344CB8AC3E}">
        <p14:creationId xmlns:p14="http://schemas.microsoft.com/office/powerpoint/2010/main" val="9958673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423</TotalTime>
  <Words>523</Words>
  <Application>Microsoft Macintosh PowerPoint</Application>
  <PresentationFormat>Widescreen</PresentationFormat>
  <Paragraphs>130</Paragraphs>
  <Slides>45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Arial</vt:lpstr>
      <vt:lpstr>Grandview Display</vt:lpstr>
      <vt:lpstr>Neue Haas Grotesk Text Pro</vt:lpstr>
      <vt:lpstr>DashVTI</vt:lpstr>
      <vt:lpstr>A Tutorial on QUIC  </vt:lpstr>
      <vt:lpstr>OVERVIEW</vt:lpstr>
      <vt:lpstr>PowerPoint Presentation</vt:lpstr>
      <vt:lpstr>What is QUIC?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QUIC essential ?</vt:lpstr>
      <vt:lpstr>1. Lower Connection Latency</vt:lpstr>
      <vt:lpstr>2. Reliable data delivery</vt:lpstr>
      <vt:lpstr>3. Head-of-Line (HoL) blocking Avoidance</vt:lpstr>
      <vt:lpstr>PowerPoint Presentation</vt:lpstr>
      <vt:lpstr>4. Connection Migration</vt:lpstr>
      <vt:lpstr>5. Streamlined Protocol Evolution </vt:lpstr>
      <vt:lpstr>6. Performance in Congested Network</vt:lpstr>
      <vt:lpstr>Functionalities &amp; Frame Formats</vt:lpstr>
      <vt:lpstr>Functionality</vt:lpstr>
      <vt:lpstr>Frame Formats</vt:lpstr>
      <vt:lpstr>PADDING frame</vt:lpstr>
      <vt:lpstr>PING frame</vt:lpstr>
      <vt:lpstr>ACK frame</vt:lpstr>
      <vt:lpstr>CRYPTO frame</vt:lpstr>
      <vt:lpstr>STREAM frame</vt:lpstr>
      <vt:lpstr>CONNECTION_CLOSE frame</vt:lpstr>
      <vt:lpstr>HANDSHAKE_DONE frame</vt:lpstr>
      <vt:lpstr>QUIC 1-RTT Handshake</vt:lpstr>
      <vt:lpstr>PowerPoint Presentation</vt:lpstr>
      <vt:lpstr>PowerPoint Presentation</vt:lpstr>
      <vt:lpstr>Hands-on QUIC analysis using Wireshark</vt:lpstr>
      <vt:lpstr>Pros and Cons over UDP + TCP/TLS + HTTP/2</vt:lpstr>
      <vt:lpstr>Advantages</vt:lpstr>
      <vt:lpstr>Disadvantages</vt:lpstr>
      <vt:lpstr>Network applications using QUIC</vt:lpstr>
      <vt:lpstr>Network Applications using QUIC</vt:lpstr>
      <vt:lpstr>Security threats &amp; Solutions</vt:lpstr>
      <vt:lpstr>Amplification Attack</vt:lpstr>
      <vt:lpstr>0-RTT Replay Attack</vt:lpstr>
      <vt:lpstr>Optimistic ACK Attack</vt:lpstr>
      <vt:lpstr>Scalability</vt:lpstr>
      <vt:lpstr>PowerPoint Presentation</vt:lpstr>
      <vt:lpstr>Conclusion &amp; Discussion</vt:lpstr>
      <vt:lpstr>Conclusion &amp; 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BAO MINH TRAN</dc:creator>
  <cp:lastModifiedBy>BAO MINH TRAN</cp:lastModifiedBy>
  <cp:revision>42</cp:revision>
  <dcterms:created xsi:type="dcterms:W3CDTF">2025-08-13T01:09:31Z</dcterms:created>
  <dcterms:modified xsi:type="dcterms:W3CDTF">2025-08-13T08:21:09Z</dcterms:modified>
</cp:coreProperties>
</file>